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81" r:id="rId3"/>
    <p:sldId id="278" r:id="rId4"/>
    <p:sldId id="280" r:id="rId5"/>
    <p:sldId id="279" r:id="rId6"/>
    <p:sldId id="282" r:id="rId7"/>
    <p:sldId id="274" r:id="rId8"/>
  </p:sldIdLst>
  <p:sldSz cx="9144000" cy="6858000" type="screen4x3"/>
  <p:notesSz cx="7010400" cy="9236075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B887"/>
    <a:srgbClr val="49C3B1"/>
    <a:srgbClr val="3F5588"/>
    <a:srgbClr val="3FAE2A"/>
    <a:srgbClr val="46797B"/>
    <a:srgbClr val="006241"/>
    <a:srgbClr val="618EB5"/>
    <a:srgbClr val="C51A4A"/>
    <a:srgbClr val="D14138"/>
    <a:srgbClr val="FF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98" autoAdjust="0"/>
    <p:restoredTop sz="96404" autoAdjust="0"/>
  </p:normalViewPr>
  <p:slideViewPr>
    <p:cSldViewPr snapToGrid="0" snapToObjects="1" showGuides="1">
      <p:cViewPr varScale="1">
        <p:scale>
          <a:sx n="115" d="100"/>
          <a:sy n="115" d="100"/>
        </p:scale>
        <p:origin x="2208" y="108"/>
      </p:cViewPr>
      <p:guideLst>
        <p:guide orient="horz" pos="631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53BF00-3663-479B-B884-0DBE596B4089}" type="doc">
      <dgm:prSet loTypeId="urn:microsoft.com/office/officeart/2005/8/layout/orgChart1" loCatId="hierarchy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s-MX"/>
        </a:p>
      </dgm:t>
    </dgm:pt>
    <dgm:pt modelId="{297B949C-DC79-4190-99EA-98E985F658BF}">
      <dgm:prSet phldrT="[Texto]" custT="1"/>
      <dgm:spPr/>
      <dgm:t>
        <a:bodyPr/>
        <a:lstStyle/>
        <a:p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Secretario(a) </a:t>
          </a:r>
          <a:r>
            <a:rPr lang="es-MX" sz="1300" b="0" dirty="0">
              <a:solidFill>
                <a:schemeClr val="tx1"/>
              </a:solidFill>
              <a:cs typeface="Arial" panose="020B0604020202020204" pitchFamily="34" charset="0"/>
            </a:rPr>
            <a:t>de Desarrollo </a:t>
          </a:r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Económico</a:t>
          </a:r>
        </a:p>
      </dgm:t>
    </dgm:pt>
    <dgm:pt modelId="{E6AC4AA9-23E1-45BC-8B88-3C3060DC36D8}" type="parTrans" cxnId="{464FC85A-3A4A-47A7-9EF2-6A231AFA0ED2}">
      <dgm:prSet/>
      <dgm:spPr/>
      <dgm:t>
        <a:bodyPr/>
        <a:lstStyle/>
        <a:p>
          <a:endParaRPr lang="es-MX" sz="1300"/>
        </a:p>
      </dgm:t>
    </dgm:pt>
    <dgm:pt modelId="{FE74A481-C3AD-4013-874D-E2BED0239FE0}" type="sibTrans" cxnId="{464FC85A-3A4A-47A7-9EF2-6A231AFA0ED2}">
      <dgm:prSet/>
      <dgm:spPr/>
      <dgm:t>
        <a:bodyPr/>
        <a:lstStyle/>
        <a:p>
          <a:endParaRPr lang="es-MX" sz="1300"/>
        </a:p>
      </dgm:t>
    </dgm:pt>
    <dgm:pt modelId="{D685E736-67CF-4AC2-BFF3-1147F0AF4CEA}">
      <dgm:prSet phldrT="[Texto]" custT="1"/>
      <dgm:spPr/>
      <dgm:t>
        <a:bodyPr/>
        <a:lstStyle/>
        <a:p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Director(a) </a:t>
          </a:r>
          <a:r>
            <a:rPr lang="es-MX" sz="1300" b="0" dirty="0">
              <a:solidFill>
                <a:schemeClr val="tx1"/>
              </a:solidFill>
              <a:cs typeface="Arial" panose="020B0604020202020204" pitchFamily="34" charset="0"/>
            </a:rPr>
            <a:t>de Empleo y Desarrollo </a:t>
          </a:r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Empresarial</a:t>
          </a:r>
        </a:p>
      </dgm:t>
    </dgm:pt>
    <dgm:pt modelId="{9F09FDC2-50F4-486C-8234-8A4A229F1362}" type="parTrans" cxnId="{8B150386-F1BF-4CF7-8C53-2646C2663388}">
      <dgm:prSet/>
      <dgm:spPr/>
      <dgm:t>
        <a:bodyPr/>
        <a:lstStyle/>
        <a:p>
          <a:endParaRPr lang="es-MX" sz="1300"/>
        </a:p>
      </dgm:t>
    </dgm:pt>
    <dgm:pt modelId="{5F7B66AE-926A-441F-9D1A-0F111A6D5B73}" type="sibTrans" cxnId="{8B150386-F1BF-4CF7-8C53-2646C2663388}">
      <dgm:prSet/>
      <dgm:spPr/>
      <dgm:t>
        <a:bodyPr/>
        <a:lstStyle/>
        <a:p>
          <a:endParaRPr lang="es-MX" sz="1300"/>
        </a:p>
      </dgm:t>
    </dgm:pt>
    <dgm:pt modelId="{945682CA-FF8A-4412-847A-85416F918036}">
      <dgm:prSet phldrT="[Texto]" custT="1"/>
      <dgm:spPr/>
      <dgm:t>
        <a:bodyPr/>
        <a:lstStyle/>
        <a:p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Director(a) </a:t>
          </a:r>
          <a:r>
            <a:rPr lang="es-MX" sz="1300" b="0" dirty="0">
              <a:solidFill>
                <a:schemeClr val="tx1"/>
              </a:solidFill>
              <a:cs typeface="Arial" panose="020B0604020202020204" pitchFamily="34" charset="0"/>
            </a:rPr>
            <a:t>de Relaciones Institucionales </a:t>
          </a:r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y de Turismo</a:t>
          </a:r>
          <a:endParaRPr lang="es-MX" sz="1300" b="0" dirty="0">
            <a:solidFill>
              <a:schemeClr val="tx1"/>
            </a:solidFill>
            <a:cs typeface="Arial" panose="020B0604020202020204" pitchFamily="34" charset="0"/>
          </a:endParaRPr>
        </a:p>
      </dgm:t>
    </dgm:pt>
    <dgm:pt modelId="{D2D43247-2F3B-4AFD-8456-E166E383A4F5}" type="parTrans" cxnId="{A2D97DD3-556B-4C98-87D9-8C6971C02AEA}">
      <dgm:prSet/>
      <dgm:spPr/>
      <dgm:t>
        <a:bodyPr/>
        <a:lstStyle/>
        <a:p>
          <a:endParaRPr lang="es-MX" sz="1300"/>
        </a:p>
      </dgm:t>
    </dgm:pt>
    <dgm:pt modelId="{4FEC459D-A9C3-40BF-BCC9-3A3676319426}" type="sibTrans" cxnId="{A2D97DD3-556B-4C98-87D9-8C6971C02AEA}">
      <dgm:prSet/>
      <dgm:spPr/>
      <dgm:t>
        <a:bodyPr/>
        <a:lstStyle/>
        <a:p>
          <a:endParaRPr lang="es-MX" sz="1300"/>
        </a:p>
      </dgm:t>
    </dgm:pt>
    <dgm:pt modelId="{18296C33-7697-4965-A6AC-9E00F794660B}">
      <dgm:prSet phldrT="[Texto]" custT="1"/>
      <dgm:spPr/>
      <dgm:t>
        <a:bodyPr/>
        <a:lstStyle/>
        <a:p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Director(a) </a:t>
          </a:r>
          <a:r>
            <a:rPr lang="es-MX" sz="1300" b="0" dirty="0">
              <a:solidFill>
                <a:schemeClr val="tx1"/>
              </a:solidFill>
              <a:cs typeface="Arial" panose="020B0604020202020204" pitchFamily="34" charset="0"/>
            </a:rPr>
            <a:t>de Fomento a la Inversión </a:t>
          </a:r>
          <a:r>
            <a:rPr lang="es-MX" sz="1300" b="0" dirty="0" smtClean="0">
              <a:solidFill>
                <a:schemeClr val="tx1"/>
              </a:solidFill>
              <a:cs typeface="Arial" panose="020B0604020202020204" pitchFamily="34" charset="0"/>
            </a:rPr>
            <a:t>                      </a:t>
          </a:r>
          <a:endParaRPr lang="es-MX" sz="1300" b="0" dirty="0">
            <a:solidFill>
              <a:schemeClr val="tx1"/>
            </a:solidFill>
            <a:cs typeface="Arial" panose="020B0604020202020204" pitchFamily="34" charset="0"/>
          </a:endParaRPr>
        </a:p>
      </dgm:t>
    </dgm:pt>
    <dgm:pt modelId="{E003BF1A-F270-4A6B-A627-627550347AB1}" type="parTrans" cxnId="{96DCD701-D44B-4F14-B8E9-B92B6622B2E9}">
      <dgm:prSet/>
      <dgm:spPr/>
      <dgm:t>
        <a:bodyPr/>
        <a:lstStyle/>
        <a:p>
          <a:endParaRPr lang="es-MX" sz="1300"/>
        </a:p>
      </dgm:t>
    </dgm:pt>
    <dgm:pt modelId="{CECE3626-8797-4C67-ACB1-7642ADDB7E73}" type="sibTrans" cxnId="{96DCD701-D44B-4F14-B8E9-B92B6622B2E9}">
      <dgm:prSet/>
      <dgm:spPr/>
      <dgm:t>
        <a:bodyPr/>
        <a:lstStyle/>
        <a:p>
          <a:endParaRPr lang="es-MX" sz="1300"/>
        </a:p>
      </dgm:t>
    </dgm:pt>
    <dgm:pt modelId="{0F117797-79F2-4BC0-BAC6-BDCF561002C5}" type="pres">
      <dgm:prSet presAssocID="{E953BF00-3663-479B-B884-0DBE596B408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778B32F2-CD9F-4772-8F90-08B4076EFDD5}" type="pres">
      <dgm:prSet presAssocID="{297B949C-DC79-4190-99EA-98E985F658BF}" presName="hierRoot1" presStyleCnt="0">
        <dgm:presLayoutVars>
          <dgm:hierBranch/>
        </dgm:presLayoutVars>
      </dgm:prSet>
      <dgm:spPr/>
    </dgm:pt>
    <dgm:pt modelId="{5B5342E9-C1E0-4D83-B93E-783912EC0FD0}" type="pres">
      <dgm:prSet presAssocID="{297B949C-DC79-4190-99EA-98E985F658BF}" presName="rootComposite1" presStyleCnt="0"/>
      <dgm:spPr/>
    </dgm:pt>
    <dgm:pt modelId="{F779ABA6-AF8E-4DDF-B708-7BADAA16BE4B}" type="pres">
      <dgm:prSet presAssocID="{297B949C-DC79-4190-99EA-98E985F658B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3FCD1F0-8EEF-422F-817C-708314159A26}" type="pres">
      <dgm:prSet presAssocID="{297B949C-DC79-4190-99EA-98E985F658BF}" presName="rootConnector1" presStyleLbl="node1" presStyleIdx="0" presStyleCnt="0"/>
      <dgm:spPr/>
      <dgm:t>
        <a:bodyPr/>
        <a:lstStyle/>
        <a:p>
          <a:endParaRPr lang="es-ES"/>
        </a:p>
      </dgm:t>
    </dgm:pt>
    <dgm:pt modelId="{B42D32F8-E5F9-420B-AABB-D8A8F4E1E924}" type="pres">
      <dgm:prSet presAssocID="{297B949C-DC79-4190-99EA-98E985F658BF}" presName="hierChild2" presStyleCnt="0"/>
      <dgm:spPr/>
    </dgm:pt>
    <dgm:pt modelId="{30351B7F-31CB-412B-A8B6-AA14DE8CEC77}" type="pres">
      <dgm:prSet presAssocID="{9F09FDC2-50F4-486C-8234-8A4A229F1362}" presName="Name35" presStyleLbl="parChTrans1D2" presStyleIdx="0" presStyleCnt="3"/>
      <dgm:spPr/>
      <dgm:t>
        <a:bodyPr/>
        <a:lstStyle/>
        <a:p>
          <a:endParaRPr lang="es-ES"/>
        </a:p>
      </dgm:t>
    </dgm:pt>
    <dgm:pt modelId="{0564922F-0BFC-47E7-904E-992A812528E0}" type="pres">
      <dgm:prSet presAssocID="{D685E736-67CF-4AC2-BFF3-1147F0AF4CEA}" presName="hierRoot2" presStyleCnt="0">
        <dgm:presLayoutVars>
          <dgm:hierBranch val="init"/>
        </dgm:presLayoutVars>
      </dgm:prSet>
      <dgm:spPr/>
    </dgm:pt>
    <dgm:pt modelId="{2978A525-89AB-400F-AFF7-A7531F21CCFF}" type="pres">
      <dgm:prSet presAssocID="{D685E736-67CF-4AC2-BFF3-1147F0AF4CEA}" presName="rootComposite" presStyleCnt="0"/>
      <dgm:spPr/>
    </dgm:pt>
    <dgm:pt modelId="{32F34C1B-061C-420C-81C6-3751D094A402}" type="pres">
      <dgm:prSet presAssocID="{D685E736-67CF-4AC2-BFF3-1147F0AF4CEA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6C57437-E0EE-4D95-B859-8A7D57B92CDB}" type="pres">
      <dgm:prSet presAssocID="{D685E736-67CF-4AC2-BFF3-1147F0AF4CEA}" presName="rootConnector" presStyleLbl="node2" presStyleIdx="0" presStyleCnt="3"/>
      <dgm:spPr/>
      <dgm:t>
        <a:bodyPr/>
        <a:lstStyle/>
        <a:p>
          <a:endParaRPr lang="es-ES"/>
        </a:p>
      </dgm:t>
    </dgm:pt>
    <dgm:pt modelId="{9192BCA3-F9BB-4018-BF69-6F0603D36771}" type="pres">
      <dgm:prSet presAssocID="{D685E736-67CF-4AC2-BFF3-1147F0AF4CEA}" presName="hierChild4" presStyleCnt="0"/>
      <dgm:spPr/>
    </dgm:pt>
    <dgm:pt modelId="{C13361BB-0FB2-490A-BC95-42B4E858FED3}" type="pres">
      <dgm:prSet presAssocID="{D685E736-67CF-4AC2-BFF3-1147F0AF4CEA}" presName="hierChild5" presStyleCnt="0"/>
      <dgm:spPr/>
    </dgm:pt>
    <dgm:pt modelId="{FC521DB0-D002-4C46-86AF-9EF26894BE9F}" type="pres">
      <dgm:prSet presAssocID="{D2D43247-2F3B-4AFD-8456-E166E383A4F5}" presName="Name35" presStyleLbl="parChTrans1D2" presStyleIdx="1" presStyleCnt="3"/>
      <dgm:spPr/>
      <dgm:t>
        <a:bodyPr/>
        <a:lstStyle/>
        <a:p>
          <a:endParaRPr lang="es-ES"/>
        </a:p>
      </dgm:t>
    </dgm:pt>
    <dgm:pt modelId="{42DE67E7-1F25-43CE-B3C2-09B8E9EE856F}" type="pres">
      <dgm:prSet presAssocID="{945682CA-FF8A-4412-847A-85416F918036}" presName="hierRoot2" presStyleCnt="0">
        <dgm:presLayoutVars>
          <dgm:hierBranch val="init"/>
        </dgm:presLayoutVars>
      </dgm:prSet>
      <dgm:spPr/>
    </dgm:pt>
    <dgm:pt modelId="{20528B3D-7793-4188-8F08-6039101F2902}" type="pres">
      <dgm:prSet presAssocID="{945682CA-FF8A-4412-847A-85416F918036}" presName="rootComposite" presStyleCnt="0"/>
      <dgm:spPr/>
    </dgm:pt>
    <dgm:pt modelId="{7E3A60EE-D583-4849-8639-E29A4751872D}" type="pres">
      <dgm:prSet presAssocID="{945682CA-FF8A-4412-847A-85416F918036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30059A1-FCAA-4015-90CB-8C760823DD02}" type="pres">
      <dgm:prSet presAssocID="{945682CA-FF8A-4412-847A-85416F918036}" presName="rootConnector" presStyleLbl="node2" presStyleIdx="1" presStyleCnt="3"/>
      <dgm:spPr/>
      <dgm:t>
        <a:bodyPr/>
        <a:lstStyle/>
        <a:p>
          <a:endParaRPr lang="es-ES"/>
        </a:p>
      </dgm:t>
    </dgm:pt>
    <dgm:pt modelId="{55CA0523-4D07-4245-83E6-756CC62C610E}" type="pres">
      <dgm:prSet presAssocID="{945682CA-FF8A-4412-847A-85416F918036}" presName="hierChild4" presStyleCnt="0"/>
      <dgm:spPr/>
    </dgm:pt>
    <dgm:pt modelId="{71F8919D-2BD3-40BB-8BB1-E99820308676}" type="pres">
      <dgm:prSet presAssocID="{945682CA-FF8A-4412-847A-85416F918036}" presName="hierChild5" presStyleCnt="0"/>
      <dgm:spPr/>
    </dgm:pt>
    <dgm:pt modelId="{BD717C25-3059-4963-9222-A3498AE337B9}" type="pres">
      <dgm:prSet presAssocID="{E003BF1A-F270-4A6B-A627-627550347AB1}" presName="Name35" presStyleLbl="parChTrans1D2" presStyleIdx="2" presStyleCnt="3"/>
      <dgm:spPr/>
      <dgm:t>
        <a:bodyPr/>
        <a:lstStyle/>
        <a:p>
          <a:endParaRPr lang="es-ES"/>
        </a:p>
      </dgm:t>
    </dgm:pt>
    <dgm:pt modelId="{735A632C-5C5D-4E72-8B45-D9DB379765EF}" type="pres">
      <dgm:prSet presAssocID="{18296C33-7697-4965-A6AC-9E00F794660B}" presName="hierRoot2" presStyleCnt="0">
        <dgm:presLayoutVars>
          <dgm:hierBranch val="init"/>
        </dgm:presLayoutVars>
      </dgm:prSet>
      <dgm:spPr/>
    </dgm:pt>
    <dgm:pt modelId="{1247B3A4-BC64-4086-9475-CCA49415F375}" type="pres">
      <dgm:prSet presAssocID="{18296C33-7697-4965-A6AC-9E00F794660B}" presName="rootComposite" presStyleCnt="0"/>
      <dgm:spPr/>
    </dgm:pt>
    <dgm:pt modelId="{9F01F545-EB59-4232-9210-85ACBE2B24EF}" type="pres">
      <dgm:prSet presAssocID="{18296C33-7697-4965-A6AC-9E00F794660B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77E2E23-BEEE-44DA-8E73-2E654AD30F43}" type="pres">
      <dgm:prSet presAssocID="{18296C33-7697-4965-A6AC-9E00F794660B}" presName="rootConnector" presStyleLbl="node2" presStyleIdx="2" presStyleCnt="3"/>
      <dgm:spPr/>
      <dgm:t>
        <a:bodyPr/>
        <a:lstStyle/>
        <a:p>
          <a:endParaRPr lang="es-ES"/>
        </a:p>
      </dgm:t>
    </dgm:pt>
    <dgm:pt modelId="{92AE4CD9-91D4-4ED9-AEFE-67A37C6949E7}" type="pres">
      <dgm:prSet presAssocID="{18296C33-7697-4965-A6AC-9E00F794660B}" presName="hierChild4" presStyleCnt="0"/>
      <dgm:spPr/>
    </dgm:pt>
    <dgm:pt modelId="{2178810E-4D8D-405D-BFFD-B1604254A459}" type="pres">
      <dgm:prSet presAssocID="{18296C33-7697-4965-A6AC-9E00F794660B}" presName="hierChild5" presStyleCnt="0"/>
      <dgm:spPr/>
    </dgm:pt>
    <dgm:pt modelId="{5EB44D4C-84A2-49AC-AC6A-C6398F9FF18F}" type="pres">
      <dgm:prSet presAssocID="{297B949C-DC79-4190-99EA-98E985F658BF}" presName="hierChild3" presStyleCnt="0"/>
      <dgm:spPr/>
    </dgm:pt>
  </dgm:ptLst>
  <dgm:cxnLst>
    <dgm:cxn modelId="{88DBF3B6-E08F-4D6B-BDC1-B7C44FF25043}" type="presOf" srcId="{9F09FDC2-50F4-486C-8234-8A4A229F1362}" destId="{30351B7F-31CB-412B-A8B6-AA14DE8CEC77}" srcOrd="0" destOrd="0" presId="urn:microsoft.com/office/officeart/2005/8/layout/orgChart1"/>
    <dgm:cxn modelId="{8B150386-F1BF-4CF7-8C53-2646C2663388}" srcId="{297B949C-DC79-4190-99EA-98E985F658BF}" destId="{D685E736-67CF-4AC2-BFF3-1147F0AF4CEA}" srcOrd="0" destOrd="0" parTransId="{9F09FDC2-50F4-486C-8234-8A4A229F1362}" sibTransId="{5F7B66AE-926A-441F-9D1A-0F111A6D5B73}"/>
    <dgm:cxn modelId="{464FC85A-3A4A-47A7-9EF2-6A231AFA0ED2}" srcId="{E953BF00-3663-479B-B884-0DBE596B4089}" destId="{297B949C-DC79-4190-99EA-98E985F658BF}" srcOrd="0" destOrd="0" parTransId="{E6AC4AA9-23E1-45BC-8B88-3C3060DC36D8}" sibTransId="{FE74A481-C3AD-4013-874D-E2BED0239FE0}"/>
    <dgm:cxn modelId="{A2D97DD3-556B-4C98-87D9-8C6971C02AEA}" srcId="{297B949C-DC79-4190-99EA-98E985F658BF}" destId="{945682CA-FF8A-4412-847A-85416F918036}" srcOrd="1" destOrd="0" parTransId="{D2D43247-2F3B-4AFD-8456-E166E383A4F5}" sibTransId="{4FEC459D-A9C3-40BF-BCC9-3A3676319426}"/>
    <dgm:cxn modelId="{8485270B-51C7-413D-AEA1-A0F04633A957}" type="presOf" srcId="{297B949C-DC79-4190-99EA-98E985F658BF}" destId="{F779ABA6-AF8E-4DDF-B708-7BADAA16BE4B}" srcOrd="0" destOrd="0" presId="urn:microsoft.com/office/officeart/2005/8/layout/orgChart1"/>
    <dgm:cxn modelId="{ABFE93E4-F791-4C6A-B54E-7D00A8EECF87}" type="presOf" srcId="{D2D43247-2F3B-4AFD-8456-E166E383A4F5}" destId="{FC521DB0-D002-4C46-86AF-9EF26894BE9F}" srcOrd="0" destOrd="0" presId="urn:microsoft.com/office/officeart/2005/8/layout/orgChart1"/>
    <dgm:cxn modelId="{151CDA22-3A95-490C-BAA4-40A2EFF971BE}" type="presOf" srcId="{945682CA-FF8A-4412-847A-85416F918036}" destId="{7E3A60EE-D583-4849-8639-E29A4751872D}" srcOrd="0" destOrd="0" presId="urn:microsoft.com/office/officeart/2005/8/layout/orgChart1"/>
    <dgm:cxn modelId="{131EC942-06A1-42BB-8227-9AA91A2A59A2}" type="presOf" srcId="{D685E736-67CF-4AC2-BFF3-1147F0AF4CEA}" destId="{32F34C1B-061C-420C-81C6-3751D094A402}" srcOrd="0" destOrd="0" presId="urn:microsoft.com/office/officeart/2005/8/layout/orgChart1"/>
    <dgm:cxn modelId="{71DCB136-8BE5-4FFE-AABB-24340CDBA407}" type="presOf" srcId="{18296C33-7697-4965-A6AC-9E00F794660B}" destId="{B77E2E23-BEEE-44DA-8E73-2E654AD30F43}" srcOrd="1" destOrd="0" presId="urn:microsoft.com/office/officeart/2005/8/layout/orgChart1"/>
    <dgm:cxn modelId="{D7A63920-6A24-4E7C-A3C7-851E0EAEB3F5}" type="presOf" srcId="{E003BF1A-F270-4A6B-A627-627550347AB1}" destId="{BD717C25-3059-4963-9222-A3498AE337B9}" srcOrd="0" destOrd="0" presId="urn:microsoft.com/office/officeart/2005/8/layout/orgChart1"/>
    <dgm:cxn modelId="{96DCD701-D44B-4F14-B8E9-B92B6622B2E9}" srcId="{297B949C-DC79-4190-99EA-98E985F658BF}" destId="{18296C33-7697-4965-A6AC-9E00F794660B}" srcOrd="2" destOrd="0" parTransId="{E003BF1A-F270-4A6B-A627-627550347AB1}" sibTransId="{CECE3626-8797-4C67-ACB1-7642ADDB7E73}"/>
    <dgm:cxn modelId="{E45B0220-51B7-428E-A434-CBF256014D98}" type="presOf" srcId="{945682CA-FF8A-4412-847A-85416F918036}" destId="{630059A1-FCAA-4015-90CB-8C760823DD02}" srcOrd="1" destOrd="0" presId="urn:microsoft.com/office/officeart/2005/8/layout/orgChart1"/>
    <dgm:cxn modelId="{D2A85D3F-26EE-4C88-88E7-BDA4A1AFABA0}" type="presOf" srcId="{18296C33-7697-4965-A6AC-9E00F794660B}" destId="{9F01F545-EB59-4232-9210-85ACBE2B24EF}" srcOrd="0" destOrd="0" presId="urn:microsoft.com/office/officeart/2005/8/layout/orgChart1"/>
    <dgm:cxn modelId="{A149A3EC-EBAB-4122-861B-6FC6D405B756}" type="presOf" srcId="{D685E736-67CF-4AC2-BFF3-1147F0AF4CEA}" destId="{66C57437-E0EE-4D95-B859-8A7D57B92CDB}" srcOrd="1" destOrd="0" presId="urn:microsoft.com/office/officeart/2005/8/layout/orgChart1"/>
    <dgm:cxn modelId="{1CEBD501-3051-4E96-9420-22415F65B7AB}" type="presOf" srcId="{E953BF00-3663-479B-B884-0DBE596B4089}" destId="{0F117797-79F2-4BC0-BAC6-BDCF561002C5}" srcOrd="0" destOrd="0" presId="urn:microsoft.com/office/officeart/2005/8/layout/orgChart1"/>
    <dgm:cxn modelId="{ABA98200-1806-4028-A6B1-60C0D89DC8DF}" type="presOf" srcId="{297B949C-DC79-4190-99EA-98E985F658BF}" destId="{33FCD1F0-8EEF-422F-817C-708314159A26}" srcOrd="1" destOrd="0" presId="urn:microsoft.com/office/officeart/2005/8/layout/orgChart1"/>
    <dgm:cxn modelId="{59DC41B5-70FA-424D-92B9-506A89CBB581}" type="presParOf" srcId="{0F117797-79F2-4BC0-BAC6-BDCF561002C5}" destId="{778B32F2-CD9F-4772-8F90-08B4076EFDD5}" srcOrd="0" destOrd="0" presId="urn:microsoft.com/office/officeart/2005/8/layout/orgChart1"/>
    <dgm:cxn modelId="{5644F5EC-19D7-447B-9C1F-44D5ABC9410F}" type="presParOf" srcId="{778B32F2-CD9F-4772-8F90-08B4076EFDD5}" destId="{5B5342E9-C1E0-4D83-B93E-783912EC0FD0}" srcOrd="0" destOrd="0" presId="urn:microsoft.com/office/officeart/2005/8/layout/orgChart1"/>
    <dgm:cxn modelId="{7A2758DE-AD8F-4741-9C98-B1F10A627CBD}" type="presParOf" srcId="{5B5342E9-C1E0-4D83-B93E-783912EC0FD0}" destId="{F779ABA6-AF8E-4DDF-B708-7BADAA16BE4B}" srcOrd="0" destOrd="0" presId="urn:microsoft.com/office/officeart/2005/8/layout/orgChart1"/>
    <dgm:cxn modelId="{AD4FD988-E6E0-4C2D-80BA-CF2F5EF5BCA1}" type="presParOf" srcId="{5B5342E9-C1E0-4D83-B93E-783912EC0FD0}" destId="{33FCD1F0-8EEF-422F-817C-708314159A26}" srcOrd="1" destOrd="0" presId="urn:microsoft.com/office/officeart/2005/8/layout/orgChart1"/>
    <dgm:cxn modelId="{CDB6B242-2DA4-43A3-AD2D-84EFE3636F0C}" type="presParOf" srcId="{778B32F2-CD9F-4772-8F90-08B4076EFDD5}" destId="{B42D32F8-E5F9-420B-AABB-D8A8F4E1E924}" srcOrd="1" destOrd="0" presId="urn:microsoft.com/office/officeart/2005/8/layout/orgChart1"/>
    <dgm:cxn modelId="{673053BE-2C3F-47D3-89EC-63EE4157695C}" type="presParOf" srcId="{B42D32F8-E5F9-420B-AABB-D8A8F4E1E924}" destId="{30351B7F-31CB-412B-A8B6-AA14DE8CEC77}" srcOrd="0" destOrd="0" presId="urn:microsoft.com/office/officeart/2005/8/layout/orgChart1"/>
    <dgm:cxn modelId="{3F6DBC78-013B-4EB1-B953-16B55DEE7F0B}" type="presParOf" srcId="{B42D32F8-E5F9-420B-AABB-D8A8F4E1E924}" destId="{0564922F-0BFC-47E7-904E-992A812528E0}" srcOrd="1" destOrd="0" presId="urn:microsoft.com/office/officeart/2005/8/layout/orgChart1"/>
    <dgm:cxn modelId="{3E1BFE15-A057-4ACB-911E-94235174E13D}" type="presParOf" srcId="{0564922F-0BFC-47E7-904E-992A812528E0}" destId="{2978A525-89AB-400F-AFF7-A7531F21CCFF}" srcOrd="0" destOrd="0" presId="urn:microsoft.com/office/officeart/2005/8/layout/orgChart1"/>
    <dgm:cxn modelId="{5DFDD412-62B0-49F3-AEAE-B401CB594A2E}" type="presParOf" srcId="{2978A525-89AB-400F-AFF7-A7531F21CCFF}" destId="{32F34C1B-061C-420C-81C6-3751D094A402}" srcOrd="0" destOrd="0" presId="urn:microsoft.com/office/officeart/2005/8/layout/orgChart1"/>
    <dgm:cxn modelId="{5A69F94C-5603-49F0-9A39-801E321C6629}" type="presParOf" srcId="{2978A525-89AB-400F-AFF7-A7531F21CCFF}" destId="{66C57437-E0EE-4D95-B859-8A7D57B92CDB}" srcOrd="1" destOrd="0" presId="urn:microsoft.com/office/officeart/2005/8/layout/orgChart1"/>
    <dgm:cxn modelId="{70538236-9A3A-41D5-AC8C-F6231DD472D8}" type="presParOf" srcId="{0564922F-0BFC-47E7-904E-992A812528E0}" destId="{9192BCA3-F9BB-4018-BF69-6F0603D36771}" srcOrd="1" destOrd="0" presId="urn:microsoft.com/office/officeart/2005/8/layout/orgChart1"/>
    <dgm:cxn modelId="{C7E7FF22-8161-4008-A201-3AB69C7D2A70}" type="presParOf" srcId="{0564922F-0BFC-47E7-904E-992A812528E0}" destId="{C13361BB-0FB2-490A-BC95-42B4E858FED3}" srcOrd="2" destOrd="0" presId="urn:microsoft.com/office/officeart/2005/8/layout/orgChart1"/>
    <dgm:cxn modelId="{4A2C7348-07CD-4F83-A45B-523E8C02F075}" type="presParOf" srcId="{B42D32F8-E5F9-420B-AABB-D8A8F4E1E924}" destId="{FC521DB0-D002-4C46-86AF-9EF26894BE9F}" srcOrd="2" destOrd="0" presId="urn:microsoft.com/office/officeart/2005/8/layout/orgChart1"/>
    <dgm:cxn modelId="{9E3DCAFD-1387-4447-82DD-6A6A1FE7A0D9}" type="presParOf" srcId="{B42D32F8-E5F9-420B-AABB-D8A8F4E1E924}" destId="{42DE67E7-1F25-43CE-B3C2-09B8E9EE856F}" srcOrd="3" destOrd="0" presId="urn:microsoft.com/office/officeart/2005/8/layout/orgChart1"/>
    <dgm:cxn modelId="{635F2BF8-F978-4A07-9FDF-4D3734701050}" type="presParOf" srcId="{42DE67E7-1F25-43CE-B3C2-09B8E9EE856F}" destId="{20528B3D-7793-4188-8F08-6039101F2902}" srcOrd="0" destOrd="0" presId="urn:microsoft.com/office/officeart/2005/8/layout/orgChart1"/>
    <dgm:cxn modelId="{AEB383A9-821C-4EE0-B39E-0EA5DFABCFDD}" type="presParOf" srcId="{20528B3D-7793-4188-8F08-6039101F2902}" destId="{7E3A60EE-D583-4849-8639-E29A4751872D}" srcOrd="0" destOrd="0" presId="urn:microsoft.com/office/officeart/2005/8/layout/orgChart1"/>
    <dgm:cxn modelId="{08EBAADB-0D12-4510-B2A1-7EE445FDDEBD}" type="presParOf" srcId="{20528B3D-7793-4188-8F08-6039101F2902}" destId="{630059A1-FCAA-4015-90CB-8C760823DD02}" srcOrd="1" destOrd="0" presId="urn:microsoft.com/office/officeart/2005/8/layout/orgChart1"/>
    <dgm:cxn modelId="{BF6BB999-6971-4B18-9838-69CBE01691B9}" type="presParOf" srcId="{42DE67E7-1F25-43CE-B3C2-09B8E9EE856F}" destId="{55CA0523-4D07-4245-83E6-756CC62C610E}" srcOrd="1" destOrd="0" presId="urn:microsoft.com/office/officeart/2005/8/layout/orgChart1"/>
    <dgm:cxn modelId="{EB003B2D-EAD6-4CC4-B860-F4E34576F4BA}" type="presParOf" srcId="{42DE67E7-1F25-43CE-B3C2-09B8E9EE856F}" destId="{71F8919D-2BD3-40BB-8BB1-E99820308676}" srcOrd="2" destOrd="0" presId="urn:microsoft.com/office/officeart/2005/8/layout/orgChart1"/>
    <dgm:cxn modelId="{0158AA19-6E5C-418B-9254-AE74049BA239}" type="presParOf" srcId="{B42D32F8-E5F9-420B-AABB-D8A8F4E1E924}" destId="{BD717C25-3059-4963-9222-A3498AE337B9}" srcOrd="4" destOrd="0" presId="urn:microsoft.com/office/officeart/2005/8/layout/orgChart1"/>
    <dgm:cxn modelId="{D69370A4-EC7B-458E-9064-D470E6384E66}" type="presParOf" srcId="{B42D32F8-E5F9-420B-AABB-D8A8F4E1E924}" destId="{735A632C-5C5D-4E72-8B45-D9DB379765EF}" srcOrd="5" destOrd="0" presId="urn:microsoft.com/office/officeart/2005/8/layout/orgChart1"/>
    <dgm:cxn modelId="{961F6B7C-4437-4EA2-ABFC-4259A48187BA}" type="presParOf" srcId="{735A632C-5C5D-4E72-8B45-D9DB379765EF}" destId="{1247B3A4-BC64-4086-9475-CCA49415F375}" srcOrd="0" destOrd="0" presId="urn:microsoft.com/office/officeart/2005/8/layout/orgChart1"/>
    <dgm:cxn modelId="{927223BA-0B62-4740-92EA-0F2776978A93}" type="presParOf" srcId="{1247B3A4-BC64-4086-9475-CCA49415F375}" destId="{9F01F545-EB59-4232-9210-85ACBE2B24EF}" srcOrd="0" destOrd="0" presId="urn:microsoft.com/office/officeart/2005/8/layout/orgChart1"/>
    <dgm:cxn modelId="{BB30BD94-8FBE-439C-9118-99B2EE70D088}" type="presParOf" srcId="{1247B3A4-BC64-4086-9475-CCA49415F375}" destId="{B77E2E23-BEEE-44DA-8E73-2E654AD30F43}" srcOrd="1" destOrd="0" presId="urn:microsoft.com/office/officeart/2005/8/layout/orgChart1"/>
    <dgm:cxn modelId="{61A9FC8E-58EF-4EB4-8982-7427673CD6AD}" type="presParOf" srcId="{735A632C-5C5D-4E72-8B45-D9DB379765EF}" destId="{92AE4CD9-91D4-4ED9-AEFE-67A37C6949E7}" srcOrd="1" destOrd="0" presId="urn:microsoft.com/office/officeart/2005/8/layout/orgChart1"/>
    <dgm:cxn modelId="{7D43FA3A-B8D7-4884-9E03-FB7A2908FD71}" type="presParOf" srcId="{735A632C-5C5D-4E72-8B45-D9DB379765EF}" destId="{2178810E-4D8D-405D-BFFD-B1604254A459}" srcOrd="2" destOrd="0" presId="urn:microsoft.com/office/officeart/2005/8/layout/orgChart1"/>
    <dgm:cxn modelId="{1CBE4E02-7F9A-4C17-811B-FCFF441FE505}" type="presParOf" srcId="{778B32F2-CD9F-4772-8F90-08B4076EFDD5}" destId="{5EB44D4C-84A2-49AC-AC6A-C6398F9FF18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717C25-3059-4963-9222-A3498AE337B9}">
      <dsp:nvSpPr>
        <dsp:cNvPr id="0" name=""/>
        <dsp:cNvSpPr/>
      </dsp:nvSpPr>
      <dsp:spPr>
        <a:xfrm>
          <a:off x="3502936" y="1684780"/>
          <a:ext cx="2478353" cy="4301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063"/>
              </a:lnTo>
              <a:lnTo>
                <a:pt x="2478353" y="215063"/>
              </a:lnTo>
              <a:lnTo>
                <a:pt x="2478353" y="430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521DB0-D002-4C46-86AF-9EF26894BE9F}">
      <dsp:nvSpPr>
        <dsp:cNvPr id="0" name=""/>
        <dsp:cNvSpPr/>
      </dsp:nvSpPr>
      <dsp:spPr>
        <a:xfrm>
          <a:off x="3457216" y="1684780"/>
          <a:ext cx="91440" cy="430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30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51B7F-31CB-412B-A8B6-AA14DE8CEC77}">
      <dsp:nvSpPr>
        <dsp:cNvPr id="0" name=""/>
        <dsp:cNvSpPr/>
      </dsp:nvSpPr>
      <dsp:spPr>
        <a:xfrm>
          <a:off x="1024583" y="1684780"/>
          <a:ext cx="2478353" cy="430127"/>
        </a:xfrm>
        <a:custGeom>
          <a:avLst/>
          <a:gdLst/>
          <a:ahLst/>
          <a:cxnLst/>
          <a:rect l="0" t="0" r="0" b="0"/>
          <a:pathLst>
            <a:path>
              <a:moveTo>
                <a:pt x="2478353" y="0"/>
              </a:moveTo>
              <a:lnTo>
                <a:pt x="2478353" y="215063"/>
              </a:lnTo>
              <a:lnTo>
                <a:pt x="0" y="215063"/>
              </a:lnTo>
              <a:lnTo>
                <a:pt x="0" y="430127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9ABA6-AF8E-4DDF-B708-7BADAA16BE4B}">
      <dsp:nvSpPr>
        <dsp:cNvPr id="0" name=""/>
        <dsp:cNvSpPr/>
      </dsp:nvSpPr>
      <dsp:spPr>
        <a:xfrm>
          <a:off x="2478823" y="660667"/>
          <a:ext cx="2048225" cy="10241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Secretario(a) </a:t>
          </a:r>
          <a:r>
            <a:rPr lang="es-MX" sz="1300" b="0" kern="1200" dirty="0">
              <a:solidFill>
                <a:schemeClr val="tx1"/>
              </a:solidFill>
              <a:cs typeface="Arial" panose="020B0604020202020204" pitchFamily="34" charset="0"/>
            </a:rPr>
            <a:t>de Desarrollo </a:t>
          </a: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Económico</a:t>
          </a:r>
        </a:p>
      </dsp:txBody>
      <dsp:txXfrm>
        <a:off x="2478823" y="660667"/>
        <a:ext cx="2048225" cy="1024112"/>
      </dsp:txXfrm>
    </dsp:sp>
    <dsp:sp modelId="{32F34C1B-061C-420C-81C6-3751D094A402}">
      <dsp:nvSpPr>
        <dsp:cNvPr id="0" name=""/>
        <dsp:cNvSpPr/>
      </dsp:nvSpPr>
      <dsp:spPr>
        <a:xfrm>
          <a:off x="470" y="2114908"/>
          <a:ext cx="2048225" cy="10241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Director(a) </a:t>
          </a:r>
          <a:r>
            <a:rPr lang="es-MX" sz="1300" b="0" kern="1200" dirty="0">
              <a:solidFill>
                <a:schemeClr val="tx1"/>
              </a:solidFill>
              <a:cs typeface="Arial" panose="020B0604020202020204" pitchFamily="34" charset="0"/>
            </a:rPr>
            <a:t>de Empleo y Desarrollo </a:t>
          </a: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Empresarial</a:t>
          </a:r>
        </a:p>
      </dsp:txBody>
      <dsp:txXfrm>
        <a:off x="470" y="2114908"/>
        <a:ext cx="2048225" cy="1024112"/>
      </dsp:txXfrm>
    </dsp:sp>
    <dsp:sp modelId="{7E3A60EE-D583-4849-8639-E29A4751872D}">
      <dsp:nvSpPr>
        <dsp:cNvPr id="0" name=""/>
        <dsp:cNvSpPr/>
      </dsp:nvSpPr>
      <dsp:spPr>
        <a:xfrm>
          <a:off x="2478823" y="2114908"/>
          <a:ext cx="2048225" cy="10241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Director(a) </a:t>
          </a:r>
          <a:r>
            <a:rPr lang="es-MX" sz="1300" b="0" kern="1200" dirty="0">
              <a:solidFill>
                <a:schemeClr val="tx1"/>
              </a:solidFill>
              <a:cs typeface="Arial" panose="020B0604020202020204" pitchFamily="34" charset="0"/>
            </a:rPr>
            <a:t>de Relaciones Institucionales </a:t>
          </a: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y de Turismo</a:t>
          </a:r>
          <a:endParaRPr lang="es-MX" sz="1300" b="0" kern="1200" dirty="0">
            <a:solidFill>
              <a:schemeClr val="tx1"/>
            </a:solidFill>
            <a:cs typeface="Arial" panose="020B0604020202020204" pitchFamily="34" charset="0"/>
          </a:endParaRPr>
        </a:p>
      </dsp:txBody>
      <dsp:txXfrm>
        <a:off x="2478823" y="2114908"/>
        <a:ext cx="2048225" cy="1024112"/>
      </dsp:txXfrm>
    </dsp:sp>
    <dsp:sp modelId="{9F01F545-EB59-4232-9210-85ACBE2B24EF}">
      <dsp:nvSpPr>
        <dsp:cNvPr id="0" name=""/>
        <dsp:cNvSpPr/>
      </dsp:nvSpPr>
      <dsp:spPr>
        <a:xfrm>
          <a:off x="4957176" y="2114908"/>
          <a:ext cx="2048225" cy="1024112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Director(a) </a:t>
          </a:r>
          <a:r>
            <a:rPr lang="es-MX" sz="1300" b="0" kern="1200" dirty="0">
              <a:solidFill>
                <a:schemeClr val="tx1"/>
              </a:solidFill>
              <a:cs typeface="Arial" panose="020B0604020202020204" pitchFamily="34" charset="0"/>
            </a:rPr>
            <a:t>de Fomento a la Inversión </a:t>
          </a:r>
          <a:r>
            <a:rPr lang="es-MX" sz="1300" b="0" kern="1200" dirty="0" smtClean="0">
              <a:solidFill>
                <a:schemeClr val="tx1"/>
              </a:solidFill>
              <a:cs typeface="Arial" panose="020B0604020202020204" pitchFamily="34" charset="0"/>
            </a:rPr>
            <a:t>                      </a:t>
          </a:r>
          <a:endParaRPr lang="es-MX" sz="1300" b="0" kern="1200" dirty="0">
            <a:solidFill>
              <a:schemeClr val="tx1"/>
            </a:solidFill>
            <a:cs typeface="Arial" panose="020B0604020202020204" pitchFamily="34" charset="0"/>
          </a:endParaRPr>
        </a:p>
      </dsp:txBody>
      <dsp:txXfrm>
        <a:off x="4957176" y="2114908"/>
        <a:ext cx="2048225" cy="10241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73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  <p:pic>
        <p:nvPicPr>
          <p:cNvPr id="7" name="Imagen 1" descr="logo_logo-de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5392" y="5608320"/>
            <a:ext cx="2578608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9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62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0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71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7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3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t>10/10/2018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97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39695" y="3196015"/>
            <a:ext cx="8864610" cy="1588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Secretaría de Desarrollo Económico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654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4172"/>
            <a:ext cx="631115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kern="1400" spc="-150" dirty="0">
                <a:solidFill>
                  <a:srgbClr val="006241"/>
                </a:solidFill>
                <a:latin typeface="Arial"/>
                <a:ea typeface="MS Gothic" panose="020B0609070205080204" pitchFamily="49" charset="-128"/>
                <a:cs typeface="Arial"/>
              </a:rPr>
              <a:t>Secretaría de Desarrollo Económico. </a:t>
            </a:r>
            <a:r>
              <a:rPr lang="es-ES_tradnl" sz="3000" b="1" kern="1400" spc="-150" dirty="0">
                <a:solidFill>
                  <a:srgbClr val="006241"/>
                </a:solidFill>
                <a:latin typeface="Arial"/>
                <a:ea typeface="MS Gothic" panose="020B0609070205080204" pitchFamily="49" charset="-128"/>
                <a:cs typeface="Arial"/>
              </a:rPr>
              <a:t>Direcciones</a:t>
            </a:r>
            <a:endParaRPr lang="es-ES" sz="3000" b="1" kern="1400" spc="-150" dirty="0">
              <a:solidFill>
                <a:srgbClr val="006241"/>
              </a:solidFill>
              <a:latin typeface="Arial"/>
              <a:ea typeface="MS Gothic" panose="020B0609070205080204" pitchFamily="49" charset="-128"/>
              <a:cs typeface="Arial"/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319671561"/>
              </p:ext>
            </p:extLst>
          </p:nvPr>
        </p:nvGraphicFramePr>
        <p:xfrm>
          <a:off x="1069064" y="1532795"/>
          <a:ext cx="7005873" cy="37996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814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4" y="198645"/>
            <a:ext cx="532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>
                <a:solidFill>
                  <a:srgbClr val="006241"/>
                </a:solidFill>
                <a:latin typeface="Arial"/>
                <a:ea typeface="MS Gothic" panose="020B0609070205080204" pitchFamily="49" charset="-128"/>
                <a:cs typeface="Arial"/>
              </a:rPr>
              <a:t>Oficina del Secretario</a:t>
            </a:r>
            <a:endParaRPr lang="es-ES" sz="2400" dirty="0">
              <a:solidFill>
                <a:srgbClr val="006241"/>
              </a:solidFill>
            </a:endParaRPr>
          </a:p>
        </p:txBody>
      </p:sp>
      <p:sp>
        <p:nvSpPr>
          <p:cNvPr id="4" name="Text Box 61"/>
          <p:cNvSpPr txBox="1">
            <a:spLocks noChangeArrowheads="1"/>
          </p:cNvSpPr>
          <p:nvPr/>
        </p:nvSpPr>
        <p:spPr bwMode="auto">
          <a:xfrm>
            <a:off x="3376171" y="880032"/>
            <a:ext cx="2180405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1000" dirty="0" smtClean="0">
                <a:latin typeface="+mj-lt"/>
              </a:rPr>
              <a:t>Secretario(a) </a:t>
            </a:r>
            <a:r>
              <a:rPr lang="es-MX" sz="1000" dirty="0">
                <a:latin typeface="+mj-lt"/>
              </a:rPr>
              <a:t>de Desarrollo </a:t>
            </a:r>
            <a:r>
              <a:rPr lang="es-MX" sz="1000" dirty="0" smtClean="0">
                <a:latin typeface="+mj-lt"/>
              </a:rPr>
              <a:t>Económico</a:t>
            </a:r>
          </a:p>
        </p:txBody>
      </p:sp>
      <p:sp>
        <p:nvSpPr>
          <p:cNvPr id="6" name="Text Box 78"/>
          <p:cNvSpPr txBox="1">
            <a:spLocks noChangeArrowheads="1"/>
          </p:cNvSpPr>
          <p:nvPr/>
        </p:nvSpPr>
        <p:spPr bwMode="auto">
          <a:xfrm>
            <a:off x="107503" y="2715339"/>
            <a:ext cx="144246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Coordinador(a)  Jurídico(a)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91680" y="2726813"/>
            <a:ext cx="1219714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Coordinador(a) </a:t>
            </a:r>
            <a:r>
              <a:rPr lang="es-ES" sz="1000" dirty="0">
                <a:latin typeface="+mj-lt"/>
              </a:rPr>
              <a:t>de Oficina y </a:t>
            </a:r>
            <a:r>
              <a:rPr lang="es-ES" sz="1000" dirty="0" smtClean="0">
                <a:latin typeface="+mj-lt"/>
              </a:rPr>
              <a:t>Enlace  </a:t>
            </a:r>
            <a:r>
              <a:rPr lang="es-ES" sz="1000" dirty="0">
                <a:latin typeface="+mj-lt"/>
              </a:rPr>
              <a:t>con </a:t>
            </a:r>
            <a:r>
              <a:rPr lang="es-ES" sz="1000" dirty="0" smtClean="0">
                <a:latin typeface="+mj-lt"/>
              </a:rPr>
              <a:t>Dependencias</a:t>
            </a:r>
            <a:endParaRPr lang="es-ES" sz="1000" dirty="0">
              <a:latin typeface="+mj-lt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132790" y="2742462"/>
            <a:ext cx="134067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9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Coordinador(a) Administrativo(a)</a:t>
            </a:r>
            <a:endParaRPr lang="es-ES" sz="1000" b="0" dirty="0">
              <a:latin typeface="+mj-lt"/>
            </a:endParaRPr>
          </a:p>
        </p:txBody>
      </p:sp>
      <p:sp>
        <p:nvSpPr>
          <p:cNvPr id="9" name="Text Box 78"/>
          <p:cNvSpPr txBox="1">
            <a:spLocks noChangeArrowheads="1"/>
          </p:cNvSpPr>
          <p:nvPr/>
        </p:nvSpPr>
        <p:spPr bwMode="auto">
          <a:xfrm>
            <a:off x="4644008" y="2742462"/>
            <a:ext cx="129614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9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Coordinador(a) </a:t>
            </a:r>
            <a:r>
              <a:rPr lang="es-ES" sz="1000" b="0" dirty="0">
                <a:latin typeface="+mj-lt"/>
              </a:rPr>
              <a:t>de </a:t>
            </a:r>
            <a:r>
              <a:rPr lang="es-ES" sz="1000" b="0" dirty="0" smtClean="0">
                <a:latin typeface="+mj-lt"/>
              </a:rPr>
              <a:t>Proyectos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6084168" y="2740512"/>
            <a:ext cx="134067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9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Coordinador(a) </a:t>
            </a:r>
            <a:r>
              <a:rPr lang="es-ES" sz="1000" b="0" dirty="0">
                <a:latin typeface="+mj-lt"/>
              </a:rPr>
              <a:t>de Recursos </a:t>
            </a:r>
            <a:r>
              <a:rPr lang="es-ES" sz="1000" b="0" dirty="0" smtClean="0">
                <a:latin typeface="+mj-lt"/>
              </a:rPr>
              <a:t>Federales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666994" y="2742461"/>
            <a:ext cx="134067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9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Coordinador(a) Operativo(a)</a:t>
            </a:r>
          </a:p>
        </p:txBody>
      </p:sp>
      <p:sp>
        <p:nvSpPr>
          <p:cNvPr id="12" name="Text Box 118"/>
          <p:cNvSpPr txBox="1">
            <a:spLocks noChangeArrowheads="1"/>
          </p:cNvSpPr>
          <p:nvPr/>
        </p:nvSpPr>
        <p:spPr bwMode="auto">
          <a:xfrm>
            <a:off x="3242087" y="3729310"/>
            <a:ext cx="1126148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Jefe(a) Administrativo(a)</a:t>
            </a:r>
            <a:endParaRPr lang="es-ES" sz="1000" dirty="0">
              <a:latin typeface="+mj-lt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802640" y="3700608"/>
            <a:ext cx="1001761" cy="70788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Jefe(a)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Oficina y Enlace </a:t>
            </a:r>
            <a:r>
              <a:rPr lang="es-ES" sz="1000" dirty="0">
                <a:latin typeface="+mj-lt"/>
              </a:rPr>
              <a:t>con </a:t>
            </a:r>
            <a:r>
              <a:rPr lang="es-ES" sz="1000" dirty="0" smtClean="0">
                <a:latin typeface="+mj-lt"/>
              </a:rPr>
              <a:t>Dependencias</a:t>
            </a:r>
            <a:endParaRPr lang="es-ES" sz="1000" dirty="0">
              <a:latin typeface="+mj-lt"/>
            </a:endParaRPr>
          </a:p>
        </p:txBody>
      </p:sp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1296785" y="1392732"/>
            <a:ext cx="2240045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+mj-lt"/>
              </a:rPr>
              <a:t>Jefe(a) </a:t>
            </a:r>
            <a:r>
              <a:rPr lang="es-MX" sz="1000" dirty="0">
                <a:latin typeface="+mj-lt"/>
              </a:rPr>
              <a:t>de Procuración de </a:t>
            </a:r>
            <a:r>
              <a:rPr lang="es-MX" sz="1000" dirty="0" smtClean="0">
                <a:latin typeface="+mj-lt"/>
              </a:rPr>
              <a:t>Fondos.</a:t>
            </a:r>
          </a:p>
        </p:txBody>
      </p:sp>
      <p:sp>
        <p:nvSpPr>
          <p:cNvPr id="15" name="Text Box 78"/>
          <p:cNvSpPr txBox="1">
            <a:spLocks noChangeArrowheads="1"/>
          </p:cNvSpPr>
          <p:nvPr/>
        </p:nvSpPr>
        <p:spPr bwMode="auto">
          <a:xfrm>
            <a:off x="4726163" y="3751884"/>
            <a:ext cx="113021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Jefe(a)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Proyectos</a:t>
            </a:r>
            <a:endParaRPr lang="es-ES" sz="1000" dirty="0">
              <a:latin typeface="+mj-lt"/>
            </a:endParaRPr>
          </a:p>
        </p:txBody>
      </p:sp>
      <p:sp>
        <p:nvSpPr>
          <p:cNvPr id="16" name="Text Box 118"/>
          <p:cNvSpPr txBox="1">
            <a:spLocks noChangeArrowheads="1"/>
          </p:cNvSpPr>
          <p:nvPr/>
        </p:nvSpPr>
        <p:spPr bwMode="auto">
          <a:xfrm>
            <a:off x="3249852" y="4448474"/>
            <a:ext cx="1118383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Auxiliar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800656" y="4795526"/>
            <a:ext cx="100176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>
                <a:latin typeface="+mj-lt"/>
              </a:rPr>
              <a:t>Auxiliar de </a:t>
            </a:r>
            <a:r>
              <a:rPr lang="es-ES" sz="1000" dirty="0" smtClean="0">
                <a:latin typeface="+mj-lt"/>
              </a:rPr>
              <a:t>Comunicación</a:t>
            </a:r>
            <a:endParaRPr lang="es-ES" sz="1000" dirty="0">
              <a:latin typeface="+mj-lt"/>
            </a:endParaRPr>
          </a:p>
        </p:txBody>
      </p:sp>
      <p:sp>
        <p:nvSpPr>
          <p:cNvPr id="22" name="Text Box 118"/>
          <p:cNvSpPr txBox="1">
            <a:spLocks noChangeArrowheads="1"/>
          </p:cNvSpPr>
          <p:nvPr/>
        </p:nvSpPr>
        <p:spPr bwMode="auto">
          <a:xfrm>
            <a:off x="3242086" y="5057528"/>
            <a:ext cx="1118383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Auxiliar</a:t>
            </a:r>
          </a:p>
        </p:txBody>
      </p:sp>
      <p:sp>
        <p:nvSpPr>
          <p:cNvPr id="23" name="Text Box 65"/>
          <p:cNvSpPr txBox="1">
            <a:spLocks noChangeArrowheads="1"/>
          </p:cNvSpPr>
          <p:nvPr/>
        </p:nvSpPr>
        <p:spPr bwMode="auto">
          <a:xfrm>
            <a:off x="5387754" y="1396215"/>
            <a:ext cx="1195926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eaLnBrk="0" hangingPunct="0">
              <a:defRPr sz="1000">
                <a:latin typeface="+mj-lt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 smtClean="0"/>
              <a:t>Auxiliar</a:t>
            </a:r>
          </a:p>
        </p:txBody>
      </p:sp>
      <p:sp>
        <p:nvSpPr>
          <p:cNvPr id="36" name="Text Box 78"/>
          <p:cNvSpPr txBox="1">
            <a:spLocks noChangeArrowheads="1"/>
          </p:cNvSpPr>
          <p:nvPr/>
        </p:nvSpPr>
        <p:spPr bwMode="auto">
          <a:xfrm>
            <a:off x="1296785" y="1923680"/>
            <a:ext cx="2240045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8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Encargado(a) de Procuración de Fondos</a:t>
            </a:r>
          </a:p>
        </p:txBody>
      </p:sp>
      <p:sp>
        <p:nvSpPr>
          <p:cNvPr id="37" name="Text Box 78"/>
          <p:cNvSpPr txBox="1">
            <a:spLocks noChangeArrowheads="1"/>
          </p:cNvSpPr>
          <p:nvPr/>
        </p:nvSpPr>
        <p:spPr bwMode="auto">
          <a:xfrm>
            <a:off x="253529" y="3600730"/>
            <a:ext cx="1150409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8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Analista</a:t>
            </a:r>
          </a:p>
        </p:txBody>
      </p:sp>
      <p:cxnSp>
        <p:nvCxnSpPr>
          <p:cNvPr id="42" name="41 Conector recto"/>
          <p:cNvCxnSpPr>
            <a:stCxn id="4" idx="2"/>
          </p:cNvCxnSpPr>
          <p:nvPr/>
        </p:nvCxnSpPr>
        <p:spPr>
          <a:xfrm flipH="1">
            <a:off x="4462292" y="1126253"/>
            <a:ext cx="4082" cy="13834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4" idx="3"/>
            <a:endCxn id="23" idx="1"/>
          </p:cNvCxnSpPr>
          <p:nvPr/>
        </p:nvCxnSpPr>
        <p:spPr>
          <a:xfrm>
            <a:off x="3536830" y="1515843"/>
            <a:ext cx="1850924" cy="34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43 Conector recto"/>
          <p:cNvCxnSpPr/>
          <p:nvPr/>
        </p:nvCxnSpPr>
        <p:spPr>
          <a:xfrm>
            <a:off x="829429" y="2507706"/>
            <a:ext cx="75079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endCxn id="6" idx="0"/>
          </p:cNvCxnSpPr>
          <p:nvPr/>
        </p:nvCxnSpPr>
        <p:spPr>
          <a:xfrm>
            <a:off x="828734" y="2507706"/>
            <a:ext cx="0" cy="2076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>
            <a:endCxn id="7" idx="0"/>
          </p:cNvCxnSpPr>
          <p:nvPr/>
        </p:nvCxnSpPr>
        <p:spPr>
          <a:xfrm>
            <a:off x="2301537" y="2507706"/>
            <a:ext cx="0" cy="2191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endCxn id="8" idx="0"/>
          </p:cNvCxnSpPr>
          <p:nvPr/>
        </p:nvCxnSpPr>
        <p:spPr>
          <a:xfrm>
            <a:off x="3803127" y="2509655"/>
            <a:ext cx="0" cy="2328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>
            <a:endCxn id="9" idx="0"/>
          </p:cNvCxnSpPr>
          <p:nvPr/>
        </p:nvCxnSpPr>
        <p:spPr>
          <a:xfrm>
            <a:off x="5292080" y="2507706"/>
            <a:ext cx="0" cy="234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>
            <a:endCxn id="10" idx="0"/>
          </p:cNvCxnSpPr>
          <p:nvPr/>
        </p:nvCxnSpPr>
        <p:spPr>
          <a:xfrm>
            <a:off x="6754505" y="2507706"/>
            <a:ext cx="0" cy="232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49 Conector recto"/>
          <p:cNvCxnSpPr/>
          <p:nvPr/>
        </p:nvCxnSpPr>
        <p:spPr>
          <a:xfrm>
            <a:off x="8337331" y="2507706"/>
            <a:ext cx="1350" cy="2347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>
            <a:stCxn id="6" idx="2"/>
            <a:endCxn id="37" idx="0"/>
          </p:cNvCxnSpPr>
          <p:nvPr/>
        </p:nvCxnSpPr>
        <p:spPr>
          <a:xfrm>
            <a:off x="828734" y="3115449"/>
            <a:ext cx="0" cy="4852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stCxn id="9" idx="2"/>
            <a:endCxn id="15" idx="0"/>
          </p:cNvCxnSpPr>
          <p:nvPr/>
        </p:nvCxnSpPr>
        <p:spPr>
          <a:xfrm flipH="1">
            <a:off x="5291271" y="3142572"/>
            <a:ext cx="809" cy="6093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/>
          <p:nvPr/>
        </p:nvCxnSpPr>
        <p:spPr>
          <a:xfrm flipH="1">
            <a:off x="1664620" y="3570013"/>
            <a:ext cx="6389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 flipH="1">
            <a:off x="3099380" y="3419143"/>
            <a:ext cx="7037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59 Conector recto"/>
          <p:cNvCxnSpPr/>
          <p:nvPr/>
        </p:nvCxnSpPr>
        <p:spPr>
          <a:xfrm flipH="1">
            <a:off x="6711735" y="3511643"/>
            <a:ext cx="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62 Conector recto"/>
          <p:cNvCxnSpPr/>
          <p:nvPr/>
        </p:nvCxnSpPr>
        <p:spPr>
          <a:xfrm>
            <a:off x="1686630" y="5032022"/>
            <a:ext cx="1140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3073647" y="3419143"/>
            <a:ext cx="0" cy="17764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/>
          <p:nvPr/>
        </p:nvCxnSpPr>
        <p:spPr>
          <a:xfrm flipH="1" flipV="1">
            <a:off x="3083474" y="5180638"/>
            <a:ext cx="1420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>
            <a:stCxn id="7" idx="2"/>
          </p:cNvCxnSpPr>
          <p:nvPr/>
        </p:nvCxnSpPr>
        <p:spPr>
          <a:xfrm>
            <a:off x="2301537" y="3280811"/>
            <a:ext cx="1984" cy="4252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84 Conector recto"/>
          <p:cNvCxnSpPr>
            <a:stCxn id="14" idx="2"/>
            <a:endCxn id="36" idx="0"/>
          </p:cNvCxnSpPr>
          <p:nvPr/>
        </p:nvCxnSpPr>
        <p:spPr>
          <a:xfrm>
            <a:off x="2416808" y="1638953"/>
            <a:ext cx="0" cy="28472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>
            <a:stCxn id="8" idx="2"/>
            <a:endCxn id="12" idx="0"/>
          </p:cNvCxnSpPr>
          <p:nvPr/>
        </p:nvCxnSpPr>
        <p:spPr>
          <a:xfrm>
            <a:off x="3803127" y="3142572"/>
            <a:ext cx="2034" cy="5867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86 Conector recto"/>
          <p:cNvCxnSpPr>
            <a:stCxn id="10" idx="2"/>
          </p:cNvCxnSpPr>
          <p:nvPr/>
        </p:nvCxnSpPr>
        <p:spPr>
          <a:xfrm>
            <a:off x="6754505" y="3140622"/>
            <a:ext cx="0" cy="5654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89 Conector recto"/>
          <p:cNvCxnSpPr>
            <a:stCxn id="11" idx="2"/>
            <a:endCxn id="75" idx="0"/>
          </p:cNvCxnSpPr>
          <p:nvPr/>
        </p:nvCxnSpPr>
        <p:spPr>
          <a:xfrm>
            <a:off x="8337331" y="3142571"/>
            <a:ext cx="0" cy="5807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90 Conector recto"/>
          <p:cNvCxnSpPr/>
          <p:nvPr/>
        </p:nvCxnSpPr>
        <p:spPr>
          <a:xfrm flipH="1" flipV="1">
            <a:off x="3083474" y="4571584"/>
            <a:ext cx="166378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50 Conector recto"/>
          <p:cNvCxnSpPr/>
          <p:nvPr/>
        </p:nvCxnSpPr>
        <p:spPr>
          <a:xfrm>
            <a:off x="1681989" y="3532052"/>
            <a:ext cx="9475" cy="15025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78"/>
          <p:cNvSpPr txBox="1">
            <a:spLocks noChangeArrowheads="1"/>
          </p:cNvSpPr>
          <p:nvPr/>
        </p:nvSpPr>
        <p:spPr bwMode="auto">
          <a:xfrm>
            <a:off x="6214306" y="3751884"/>
            <a:ext cx="1128182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8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sz="1000" b="0" dirty="0" smtClean="0">
                <a:latin typeface="+mj-lt"/>
              </a:rPr>
              <a:t>Supervisor(a)</a:t>
            </a:r>
          </a:p>
        </p:txBody>
      </p:sp>
      <p:sp>
        <p:nvSpPr>
          <p:cNvPr id="75" name="Text Box 77"/>
          <p:cNvSpPr txBox="1">
            <a:spLocks noChangeArrowheads="1"/>
          </p:cNvSpPr>
          <p:nvPr/>
        </p:nvSpPr>
        <p:spPr bwMode="auto">
          <a:xfrm>
            <a:off x="7779711" y="3723366"/>
            <a:ext cx="111524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eaLnBrk="0" hangingPunct="0">
              <a:defRPr sz="1000" b="0">
                <a:latin typeface="+mj-lt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dirty="0" smtClean="0"/>
              <a:t>Auxiliar</a:t>
            </a:r>
          </a:p>
        </p:txBody>
      </p:sp>
    </p:spTree>
    <p:extLst>
      <p:ext uri="{BB962C8B-B14F-4D97-AF65-F5344CB8AC3E}">
        <p14:creationId xmlns:p14="http://schemas.microsoft.com/office/powerpoint/2010/main" val="3590266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 Box 61"/>
          <p:cNvSpPr txBox="1">
            <a:spLocks noChangeArrowheads="1"/>
          </p:cNvSpPr>
          <p:nvPr/>
        </p:nvSpPr>
        <p:spPr bwMode="auto">
          <a:xfrm>
            <a:off x="3126408" y="1043908"/>
            <a:ext cx="262604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Director(a) </a:t>
            </a: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de Empleo y Desarrollo </a:t>
            </a:r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Empresarial</a:t>
            </a:r>
          </a:p>
        </p:txBody>
      </p:sp>
      <p:sp>
        <p:nvSpPr>
          <p:cNvPr id="93" name="56 CuadroTexto"/>
          <p:cNvSpPr txBox="1"/>
          <p:nvPr/>
        </p:nvSpPr>
        <p:spPr>
          <a:xfrm>
            <a:off x="89967" y="2507618"/>
            <a:ext cx="1189733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INEM</a:t>
            </a:r>
          </a:p>
        </p:txBody>
      </p:sp>
      <p:sp>
        <p:nvSpPr>
          <p:cNvPr id="95" name="Text Box 118"/>
          <p:cNvSpPr txBox="1">
            <a:spLocks noChangeArrowheads="1"/>
          </p:cNvSpPr>
          <p:nvPr/>
        </p:nvSpPr>
        <p:spPr bwMode="auto">
          <a:xfrm>
            <a:off x="1411190" y="2507618"/>
            <a:ext cx="107828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Brigadas</a:t>
            </a:r>
          </a:p>
        </p:txBody>
      </p:sp>
      <p:sp>
        <p:nvSpPr>
          <p:cNvPr id="96" name="Text Box 78"/>
          <p:cNvSpPr txBox="1">
            <a:spLocks noChangeArrowheads="1"/>
          </p:cNvSpPr>
          <p:nvPr/>
        </p:nvSpPr>
        <p:spPr bwMode="auto">
          <a:xfrm>
            <a:off x="2715487" y="4654033"/>
            <a:ext cx="969423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800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Promotor(a)</a:t>
            </a:r>
          </a:p>
        </p:txBody>
      </p:sp>
      <p:sp>
        <p:nvSpPr>
          <p:cNvPr id="97" name="Text Box 78"/>
          <p:cNvSpPr txBox="1">
            <a:spLocks noChangeArrowheads="1"/>
          </p:cNvSpPr>
          <p:nvPr/>
        </p:nvSpPr>
        <p:spPr bwMode="auto">
          <a:xfrm>
            <a:off x="5297123" y="4759002"/>
            <a:ext cx="903116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Promotor(a)</a:t>
            </a:r>
          </a:p>
        </p:txBody>
      </p:sp>
      <p:sp>
        <p:nvSpPr>
          <p:cNvPr id="98" name="Text Box 78"/>
          <p:cNvSpPr txBox="1">
            <a:spLocks noChangeArrowheads="1"/>
          </p:cNvSpPr>
          <p:nvPr/>
        </p:nvSpPr>
        <p:spPr bwMode="auto">
          <a:xfrm>
            <a:off x="1403343" y="4774410"/>
            <a:ext cx="1108887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eaLnBrk="0" hangingPunct="0">
              <a:defRPr sz="1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b="0" dirty="0"/>
              <a:t>Auxiliar </a:t>
            </a:r>
            <a:r>
              <a:rPr lang="es-ES" b="0" dirty="0" smtClean="0"/>
              <a:t>Administrativo(a)</a:t>
            </a:r>
          </a:p>
        </p:txBody>
      </p:sp>
      <p:sp>
        <p:nvSpPr>
          <p:cNvPr id="99" name="Text Box 65"/>
          <p:cNvSpPr txBox="1">
            <a:spLocks noChangeArrowheads="1"/>
          </p:cNvSpPr>
          <p:nvPr/>
        </p:nvSpPr>
        <p:spPr bwMode="auto">
          <a:xfrm>
            <a:off x="1399179" y="5468867"/>
            <a:ext cx="1111260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Auxiliar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Administrativo(a)</a:t>
            </a:r>
          </a:p>
        </p:txBody>
      </p:sp>
      <p:sp>
        <p:nvSpPr>
          <p:cNvPr id="100" name="Text Box 78"/>
          <p:cNvSpPr txBox="1">
            <a:spLocks noChangeArrowheads="1"/>
          </p:cNvSpPr>
          <p:nvPr/>
        </p:nvSpPr>
        <p:spPr bwMode="auto">
          <a:xfrm>
            <a:off x="2722921" y="4044432"/>
            <a:ext cx="979177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01" name="Text Box 78"/>
          <p:cNvSpPr txBox="1">
            <a:spLocks noChangeArrowheads="1"/>
          </p:cNvSpPr>
          <p:nvPr/>
        </p:nvSpPr>
        <p:spPr bwMode="auto">
          <a:xfrm>
            <a:off x="6586395" y="5013039"/>
            <a:ext cx="973032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02" name="Text Box 8"/>
          <p:cNvSpPr txBox="1">
            <a:spLocks noChangeArrowheads="1"/>
          </p:cNvSpPr>
          <p:nvPr/>
        </p:nvSpPr>
        <p:spPr bwMode="auto">
          <a:xfrm>
            <a:off x="3886869" y="2507618"/>
            <a:ext cx="111796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Eventos</a:t>
            </a:r>
          </a:p>
        </p:txBody>
      </p:sp>
      <p:sp>
        <p:nvSpPr>
          <p:cNvPr id="103" name="Text Box 8"/>
          <p:cNvSpPr txBox="1">
            <a:spLocks noChangeArrowheads="1"/>
          </p:cNvSpPr>
          <p:nvPr/>
        </p:nvSpPr>
        <p:spPr bwMode="auto">
          <a:xfrm>
            <a:off x="2679006" y="2509003"/>
            <a:ext cx="106995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Empleo</a:t>
            </a:r>
          </a:p>
        </p:txBody>
      </p:sp>
      <p:sp>
        <p:nvSpPr>
          <p:cNvPr id="104" name="Text Box 8"/>
          <p:cNvSpPr txBox="1">
            <a:spLocks noChangeArrowheads="1"/>
          </p:cNvSpPr>
          <p:nvPr/>
        </p:nvSpPr>
        <p:spPr bwMode="auto">
          <a:xfrm>
            <a:off x="5202536" y="2509003"/>
            <a:ext cx="113173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Empresas</a:t>
            </a:r>
          </a:p>
        </p:txBody>
      </p:sp>
      <p:sp>
        <p:nvSpPr>
          <p:cNvPr id="105" name="Text Box 8"/>
          <p:cNvSpPr txBox="1">
            <a:spLocks noChangeArrowheads="1"/>
          </p:cNvSpPr>
          <p:nvPr/>
        </p:nvSpPr>
        <p:spPr bwMode="auto">
          <a:xfrm>
            <a:off x="6518374" y="2509003"/>
            <a:ext cx="109929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Ferias</a:t>
            </a:r>
          </a:p>
        </p:txBody>
      </p:sp>
      <p:sp>
        <p:nvSpPr>
          <p:cNvPr id="108" name="Text Box 78"/>
          <p:cNvSpPr txBox="1">
            <a:spLocks noChangeArrowheads="1"/>
          </p:cNvSpPr>
          <p:nvPr/>
        </p:nvSpPr>
        <p:spPr bwMode="auto">
          <a:xfrm>
            <a:off x="7836585" y="4549223"/>
            <a:ext cx="113234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Oficial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Administrativo(a)</a:t>
            </a:r>
          </a:p>
        </p:txBody>
      </p:sp>
      <p:sp>
        <p:nvSpPr>
          <p:cNvPr id="109" name="Text Box 118"/>
          <p:cNvSpPr txBox="1">
            <a:spLocks noChangeArrowheads="1"/>
          </p:cNvSpPr>
          <p:nvPr/>
        </p:nvSpPr>
        <p:spPr bwMode="auto">
          <a:xfrm>
            <a:off x="1445268" y="4111937"/>
            <a:ext cx="986042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10" name="Text Box 78"/>
          <p:cNvSpPr txBox="1">
            <a:spLocks noChangeArrowheads="1"/>
          </p:cNvSpPr>
          <p:nvPr/>
        </p:nvSpPr>
        <p:spPr bwMode="auto">
          <a:xfrm>
            <a:off x="195199" y="3351933"/>
            <a:ext cx="979268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eaLnBrk="0" hangingPunct="0">
              <a:defRPr sz="1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b="0" dirty="0" smtClean="0"/>
              <a:t>Encargado(a) </a:t>
            </a:r>
            <a:r>
              <a:rPr lang="es-ES" b="0" dirty="0"/>
              <a:t>de Atención al </a:t>
            </a:r>
            <a:r>
              <a:rPr lang="es-ES" b="0" dirty="0" smtClean="0"/>
              <a:t>Ciudadana</a:t>
            </a:r>
            <a:endParaRPr lang="es-ES" b="0" dirty="0"/>
          </a:p>
        </p:txBody>
      </p:sp>
      <p:sp>
        <p:nvSpPr>
          <p:cNvPr id="112" name="Text Box 8"/>
          <p:cNvSpPr txBox="1">
            <a:spLocks noChangeArrowheads="1"/>
          </p:cNvSpPr>
          <p:nvPr/>
        </p:nvSpPr>
        <p:spPr bwMode="auto">
          <a:xfrm>
            <a:off x="5168486" y="1632069"/>
            <a:ext cx="1303852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13" name="Text Box 65"/>
          <p:cNvSpPr txBox="1">
            <a:spLocks noChangeArrowheads="1"/>
          </p:cNvSpPr>
          <p:nvPr/>
        </p:nvSpPr>
        <p:spPr bwMode="auto">
          <a:xfrm>
            <a:off x="5306539" y="4205116"/>
            <a:ext cx="902368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 </a:t>
            </a:r>
            <a:endParaRPr lang="es-E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14" name="113 Conector recto"/>
          <p:cNvCxnSpPr/>
          <p:nvPr/>
        </p:nvCxnSpPr>
        <p:spPr>
          <a:xfrm>
            <a:off x="4511786" y="38035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 Box 78"/>
          <p:cNvSpPr txBox="1">
            <a:spLocks noChangeArrowheads="1"/>
          </p:cNvSpPr>
          <p:nvPr/>
        </p:nvSpPr>
        <p:spPr bwMode="auto">
          <a:xfrm>
            <a:off x="3981261" y="4821281"/>
            <a:ext cx="926499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17" name="Text Box 78"/>
          <p:cNvSpPr txBox="1">
            <a:spLocks noChangeArrowheads="1"/>
          </p:cNvSpPr>
          <p:nvPr/>
        </p:nvSpPr>
        <p:spPr bwMode="auto">
          <a:xfrm>
            <a:off x="3973997" y="4012750"/>
            <a:ext cx="930861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Supervisor(a) </a:t>
            </a:r>
            <a:r>
              <a:rPr lang="es-ES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Microcréditos</a:t>
            </a:r>
          </a:p>
        </p:txBody>
      </p:sp>
      <p:sp>
        <p:nvSpPr>
          <p:cNvPr id="120" name="Text Box 8"/>
          <p:cNvSpPr txBox="1">
            <a:spLocks noChangeArrowheads="1"/>
          </p:cNvSpPr>
          <p:nvPr/>
        </p:nvSpPr>
        <p:spPr bwMode="auto">
          <a:xfrm>
            <a:off x="1456370" y="3392149"/>
            <a:ext cx="987925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Jefe(a)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Brigadas</a:t>
            </a:r>
          </a:p>
        </p:txBody>
      </p:sp>
      <p:sp>
        <p:nvSpPr>
          <p:cNvPr id="121" name="Text Box 8"/>
          <p:cNvSpPr txBox="1">
            <a:spLocks noChangeArrowheads="1"/>
          </p:cNvSpPr>
          <p:nvPr/>
        </p:nvSpPr>
        <p:spPr bwMode="auto">
          <a:xfrm>
            <a:off x="7834247" y="3338018"/>
            <a:ext cx="113852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Jefe(a) Administrativo(a)</a:t>
            </a:r>
          </a:p>
        </p:txBody>
      </p:sp>
      <p:sp>
        <p:nvSpPr>
          <p:cNvPr id="122" name="Text Box 8"/>
          <p:cNvSpPr txBox="1">
            <a:spLocks noChangeArrowheads="1"/>
          </p:cNvSpPr>
          <p:nvPr/>
        </p:nvSpPr>
        <p:spPr bwMode="auto">
          <a:xfrm>
            <a:off x="6518374" y="5561554"/>
            <a:ext cx="1135134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Administrador(a)</a:t>
            </a:r>
          </a:p>
        </p:txBody>
      </p:sp>
      <p:sp>
        <p:nvSpPr>
          <p:cNvPr id="123" name="Text Box 8"/>
          <p:cNvSpPr txBox="1">
            <a:spLocks noChangeArrowheads="1"/>
          </p:cNvSpPr>
          <p:nvPr/>
        </p:nvSpPr>
        <p:spPr bwMode="auto">
          <a:xfrm>
            <a:off x="5319230" y="3244338"/>
            <a:ext cx="89951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Encargado(a)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Atención a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Empresas</a:t>
            </a:r>
          </a:p>
        </p:txBody>
      </p:sp>
      <p:sp>
        <p:nvSpPr>
          <p:cNvPr id="124" name="Text Box 78"/>
          <p:cNvSpPr txBox="1">
            <a:spLocks noChangeArrowheads="1"/>
          </p:cNvSpPr>
          <p:nvPr/>
        </p:nvSpPr>
        <p:spPr bwMode="auto">
          <a:xfrm>
            <a:off x="7834237" y="4016327"/>
            <a:ext cx="1134689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25" name="Text Box 8"/>
          <p:cNvSpPr txBox="1">
            <a:spLocks noChangeArrowheads="1"/>
          </p:cNvSpPr>
          <p:nvPr/>
        </p:nvSpPr>
        <p:spPr bwMode="auto">
          <a:xfrm>
            <a:off x="7860064" y="2509003"/>
            <a:ext cx="1086887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Coordinador(a) </a:t>
            </a:r>
            <a:r>
              <a:rPr lang="es-MX" sz="1000" dirty="0"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es-MX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Promoción</a:t>
            </a:r>
          </a:p>
        </p:txBody>
      </p:sp>
      <p:cxnSp>
        <p:nvCxnSpPr>
          <p:cNvPr id="126" name="125 Conector recto"/>
          <p:cNvCxnSpPr>
            <a:stCxn id="92" idx="2"/>
            <a:endCxn id="102" idx="0"/>
          </p:cNvCxnSpPr>
          <p:nvPr/>
        </p:nvCxnSpPr>
        <p:spPr>
          <a:xfrm>
            <a:off x="4439428" y="1290129"/>
            <a:ext cx="6422" cy="121748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126 Conector recto"/>
          <p:cNvCxnSpPr/>
          <p:nvPr/>
        </p:nvCxnSpPr>
        <p:spPr>
          <a:xfrm flipH="1" flipV="1">
            <a:off x="4448486" y="1832399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127 Conector recto"/>
          <p:cNvCxnSpPr/>
          <p:nvPr/>
        </p:nvCxnSpPr>
        <p:spPr>
          <a:xfrm>
            <a:off x="684833" y="2193505"/>
            <a:ext cx="77186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128 Conector recto"/>
          <p:cNvCxnSpPr>
            <a:endCxn id="93" idx="0"/>
          </p:cNvCxnSpPr>
          <p:nvPr/>
        </p:nvCxnSpPr>
        <p:spPr>
          <a:xfrm>
            <a:off x="684833" y="2193505"/>
            <a:ext cx="1" cy="314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129 Conector recto"/>
          <p:cNvCxnSpPr>
            <a:endCxn id="95" idx="0"/>
          </p:cNvCxnSpPr>
          <p:nvPr/>
        </p:nvCxnSpPr>
        <p:spPr>
          <a:xfrm flipH="1">
            <a:off x="1950333" y="2219582"/>
            <a:ext cx="1082" cy="288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130 Conector recto"/>
          <p:cNvCxnSpPr/>
          <p:nvPr/>
        </p:nvCxnSpPr>
        <p:spPr>
          <a:xfrm flipV="1">
            <a:off x="3203531" y="2193505"/>
            <a:ext cx="0" cy="2741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131 Conector recto"/>
          <p:cNvCxnSpPr>
            <a:stCxn id="104" idx="0"/>
          </p:cNvCxnSpPr>
          <p:nvPr/>
        </p:nvCxnSpPr>
        <p:spPr>
          <a:xfrm flipV="1">
            <a:off x="5768402" y="2202559"/>
            <a:ext cx="0" cy="306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132 Conector recto"/>
          <p:cNvCxnSpPr>
            <a:stCxn id="105" idx="0"/>
          </p:cNvCxnSpPr>
          <p:nvPr/>
        </p:nvCxnSpPr>
        <p:spPr>
          <a:xfrm flipV="1">
            <a:off x="7068021" y="2202559"/>
            <a:ext cx="0" cy="306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133 Conector recto"/>
          <p:cNvCxnSpPr>
            <a:stCxn id="125" idx="0"/>
          </p:cNvCxnSpPr>
          <p:nvPr/>
        </p:nvCxnSpPr>
        <p:spPr>
          <a:xfrm flipH="1" flipV="1">
            <a:off x="8403506" y="2202559"/>
            <a:ext cx="2" cy="3064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134 Conector recto"/>
          <p:cNvCxnSpPr>
            <a:stCxn id="93" idx="2"/>
            <a:endCxn id="110" idx="0"/>
          </p:cNvCxnSpPr>
          <p:nvPr/>
        </p:nvCxnSpPr>
        <p:spPr>
          <a:xfrm flipH="1">
            <a:off x="684833" y="2907728"/>
            <a:ext cx="1" cy="4442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135 Conector recto"/>
          <p:cNvCxnSpPr>
            <a:stCxn id="95" idx="2"/>
            <a:endCxn id="120" idx="0"/>
          </p:cNvCxnSpPr>
          <p:nvPr/>
        </p:nvCxnSpPr>
        <p:spPr>
          <a:xfrm>
            <a:off x="1950333" y="2907728"/>
            <a:ext cx="0" cy="4844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136 Conector recto"/>
          <p:cNvCxnSpPr>
            <a:stCxn id="102" idx="2"/>
            <a:endCxn id="82" idx="0"/>
          </p:cNvCxnSpPr>
          <p:nvPr/>
        </p:nvCxnSpPr>
        <p:spPr>
          <a:xfrm flipH="1">
            <a:off x="4441886" y="2907728"/>
            <a:ext cx="3964" cy="3079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137 Conector recto"/>
          <p:cNvCxnSpPr>
            <a:stCxn id="104" idx="2"/>
            <a:endCxn id="123" idx="0"/>
          </p:cNvCxnSpPr>
          <p:nvPr/>
        </p:nvCxnSpPr>
        <p:spPr>
          <a:xfrm>
            <a:off x="5768402" y="2909113"/>
            <a:ext cx="583" cy="3352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138 Conector recto"/>
          <p:cNvCxnSpPr>
            <a:stCxn id="105" idx="2"/>
            <a:endCxn id="185" idx="0"/>
          </p:cNvCxnSpPr>
          <p:nvPr/>
        </p:nvCxnSpPr>
        <p:spPr>
          <a:xfrm>
            <a:off x="7068021" y="2909113"/>
            <a:ext cx="4294" cy="43807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139 Conector recto"/>
          <p:cNvCxnSpPr>
            <a:stCxn id="125" idx="2"/>
            <a:endCxn id="121" idx="0"/>
          </p:cNvCxnSpPr>
          <p:nvPr/>
        </p:nvCxnSpPr>
        <p:spPr>
          <a:xfrm>
            <a:off x="8403508" y="2909113"/>
            <a:ext cx="0" cy="42890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140 Conector recto"/>
          <p:cNvCxnSpPr/>
          <p:nvPr/>
        </p:nvCxnSpPr>
        <p:spPr>
          <a:xfrm flipH="1">
            <a:off x="89969" y="3226595"/>
            <a:ext cx="59486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 flipH="1">
            <a:off x="83020" y="3226595"/>
            <a:ext cx="7924" cy="20006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142 Conector recto"/>
          <p:cNvCxnSpPr/>
          <p:nvPr/>
        </p:nvCxnSpPr>
        <p:spPr>
          <a:xfrm flipH="1">
            <a:off x="100936" y="4419735"/>
            <a:ext cx="868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144 Conector recto"/>
          <p:cNvCxnSpPr>
            <a:stCxn id="103" idx="2"/>
            <a:endCxn id="100" idx="0"/>
          </p:cNvCxnSpPr>
          <p:nvPr/>
        </p:nvCxnSpPr>
        <p:spPr>
          <a:xfrm flipH="1">
            <a:off x="3212510" y="2909113"/>
            <a:ext cx="1472" cy="113531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145 Conector recto"/>
          <p:cNvCxnSpPr/>
          <p:nvPr/>
        </p:nvCxnSpPr>
        <p:spPr>
          <a:xfrm flipH="1" flipV="1">
            <a:off x="1294036" y="3243827"/>
            <a:ext cx="6415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146 Conector recto"/>
          <p:cNvCxnSpPr/>
          <p:nvPr/>
        </p:nvCxnSpPr>
        <p:spPr>
          <a:xfrm>
            <a:off x="1272514" y="3243827"/>
            <a:ext cx="0" cy="242509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149 Conector recto"/>
          <p:cNvCxnSpPr>
            <a:stCxn id="99" idx="1"/>
          </p:cNvCxnSpPr>
          <p:nvPr/>
        </p:nvCxnSpPr>
        <p:spPr>
          <a:xfrm flipH="1">
            <a:off x="1279700" y="5668922"/>
            <a:ext cx="1194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152 Conector recto"/>
          <p:cNvCxnSpPr/>
          <p:nvPr/>
        </p:nvCxnSpPr>
        <p:spPr>
          <a:xfrm flipH="1">
            <a:off x="2580561" y="3553716"/>
            <a:ext cx="6334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153 Conector recto"/>
          <p:cNvCxnSpPr/>
          <p:nvPr/>
        </p:nvCxnSpPr>
        <p:spPr>
          <a:xfrm flipH="1">
            <a:off x="3851921" y="3850669"/>
            <a:ext cx="59792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154 Conector recto"/>
          <p:cNvCxnSpPr/>
          <p:nvPr/>
        </p:nvCxnSpPr>
        <p:spPr>
          <a:xfrm>
            <a:off x="2596151" y="3553716"/>
            <a:ext cx="459" cy="1979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155 Conector recto"/>
          <p:cNvCxnSpPr/>
          <p:nvPr/>
        </p:nvCxnSpPr>
        <p:spPr>
          <a:xfrm>
            <a:off x="3856335" y="3847328"/>
            <a:ext cx="6686" cy="26599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 flipH="1" flipV="1">
            <a:off x="3868906" y="5469682"/>
            <a:ext cx="1224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161 Conector recto"/>
          <p:cNvCxnSpPr>
            <a:stCxn id="88" idx="1"/>
            <a:endCxn id="88" idx="1"/>
          </p:cNvCxnSpPr>
          <p:nvPr/>
        </p:nvCxnSpPr>
        <p:spPr>
          <a:xfrm>
            <a:off x="2722921" y="5509454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164 Conector recto"/>
          <p:cNvCxnSpPr/>
          <p:nvPr/>
        </p:nvCxnSpPr>
        <p:spPr>
          <a:xfrm flipH="1">
            <a:off x="5120640" y="3149351"/>
            <a:ext cx="6370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165 Conector recto"/>
          <p:cNvCxnSpPr/>
          <p:nvPr/>
        </p:nvCxnSpPr>
        <p:spPr>
          <a:xfrm>
            <a:off x="5120640" y="3138624"/>
            <a:ext cx="0" cy="32715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166 Conector recto"/>
          <p:cNvCxnSpPr/>
          <p:nvPr/>
        </p:nvCxnSpPr>
        <p:spPr>
          <a:xfrm flipH="1">
            <a:off x="6381065" y="3199939"/>
            <a:ext cx="68307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167 Conector recto"/>
          <p:cNvCxnSpPr/>
          <p:nvPr/>
        </p:nvCxnSpPr>
        <p:spPr>
          <a:xfrm flipH="1">
            <a:off x="6368483" y="3217025"/>
            <a:ext cx="7379" cy="25692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168 Conector recto"/>
          <p:cNvCxnSpPr/>
          <p:nvPr/>
        </p:nvCxnSpPr>
        <p:spPr>
          <a:xfrm flipH="1">
            <a:off x="6368483" y="5769371"/>
            <a:ext cx="1457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"/>
          <p:cNvCxnSpPr>
            <a:stCxn id="87" idx="1"/>
          </p:cNvCxnSpPr>
          <p:nvPr/>
        </p:nvCxnSpPr>
        <p:spPr>
          <a:xfrm flipH="1">
            <a:off x="6375862" y="4015127"/>
            <a:ext cx="2105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170 Conector recto"/>
          <p:cNvCxnSpPr>
            <a:stCxn id="97" idx="1"/>
          </p:cNvCxnSpPr>
          <p:nvPr/>
        </p:nvCxnSpPr>
        <p:spPr>
          <a:xfrm flipH="1">
            <a:off x="5120640" y="4882113"/>
            <a:ext cx="1764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173 Conector recto"/>
          <p:cNvCxnSpPr/>
          <p:nvPr/>
        </p:nvCxnSpPr>
        <p:spPr>
          <a:xfrm flipH="1">
            <a:off x="7751998" y="3190454"/>
            <a:ext cx="6515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174 Conector recto"/>
          <p:cNvCxnSpPr/>
          <p:nvPr/>
        </p:nvCxnSpPr>
        <p:spPr>
          <a:xfrm>
            <a:off x="7746405" y="3190454"/>
            <a:ext cx="0" cy="15481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176 Conector recto"/>
          <p:cNvCxnSpPr/>
          <p:nvPr/>
        </p:nvCxnSpPr>
        <p:spPr>
          <a:xfrm flipH="1">
            <a:off x="7758699" y="4205116"/>
            <a:ext cx="778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178 Conector recto"/>
          <p:cNvCxnSpPr>
            <a:stCxn id="186" idx="1"/>
          </p:cNvCxnSpPr>
          <p:nvPr/>
        </p:nvCxnSpPr>
        <p:spPr>
          <a:xfrm flipH="1">
            <a:off x="6381065" y="4615452"/>
            <a:ext cx="1949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CuadroTexto 4"/>
          <p:cNvSpPr txBox="1"/>
          <p:nvPr/>
        </p:nvSpPr>
        <p:spPr>
          <a:xfrm>
            <a:off x="579173" y="-50400"/>
            <a:ext cx="6745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kern="1400" spc="-150" dirty="0">
                <a:solidFill>
                  <a:srgbClr val="006241"/>
                </a:solidFill>
                <a:latin typeface="Arial"/>
                <a:ea typeface="MS Gothic" panose="020B0609070205080204" pitchFamily="49" charset="-128"/>
                <a:cs typeface="Arial"/>
              </a:rPr>
              <a:t>Dirección de Empleo y Desarrollo Empresarial</a:t>
            </a:r>
            <a:endParaRPr lang="es-ES" sz="3400" dirty="0">
              <a:solidFill>
                <a:srgbClr val="006241"/>
              </a:solidFill>
            </a:endParaRPr>
          </a:p>
        </p:txBody>
      </p:sp>
      <p:cxnSp>
        <p:nvCxnSpPr>
          <p:cNvPr id="194" name="149 Conector recto"/>
          <p:cNvCxnSpPr/>
          <p:nvPr/>
        </p:nvCxnSpPr>
        <p:spPr>
          <a:xfrm flipH="1">
            <a:off x="1286742" y="4979305"/>
            <a:ext cx="798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161 Conector recto"/>
          <p:cNvCxnSpPr/>
          <p:nvPr/>
        </p:nvCxnSpPr>
        <p:spPr>
          <a:xfrm flipH="1">
            <a:off x="88854" y="5222193"/>
            <a:ext cx="851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161 Conector recto"/>
          <p:cNvCxnSpPr/>
          <p:nvPr/>
        </p:nvCxnSpPr>
        <p:spPr>
          <a:xfrm>
            <a:off x="3868906" y="4291622"/>
            <a:ext cx="82807" cy="23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78"/>
          <p:cNvSpPr txBox="1">
            <a:spLocks noChangeArrowheads="1"/>
          </p:cNvSpPr>
          <p:nvPr/>
        </p:nvSpPr>
        <p:spPr bwMode="auto">
          <a:xfrm>
            <a:off x="3928815" y="3215632"/>
            <a:ext cx="102614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+mj-lt"/>
              </a:rPr>
              <a:t>Jefe(a) </a:t>
            </a:r>
            <a:r>
              <a:rPr lang="es-MX" sz="1000" dirty="0">
                <a:latin typeface="+mj-lt"/>
              </a:rPr>
              <a:t>de </a:t>
            </a:r>
            <a:r>
              <a:rPr lang="es-MX" sz="1000" dirty="0" smtClean="0">
                <a:latin typeface="+mj-lt"/>
              </a:rPr>
              <a:t>Eventos</a:t>
            </a:r>
          </a:p>
        </p:txBody>
      </p:sp>
      <p:sp>
        <p:nvSpPr>
          <p:cNvPr id="87" name="Text Box 118"/>
          <p:cNvSpPr txBox="1">
            <a:spLocks noChangeArrowheads="1"/>
          </p:cNvSpPr>
          <p:nvPr/>
        </p:nvSpPr>
        <p:spPr bwMode="auto">
          <a:xfrm>
            <a:off x="6586395" y="3892016"/>
            <a:ext cx="955498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Analista</a:t>
            </a:r>
          </a:p>
        </p:txBody>
      </p:sp>
      <p:sp>
        <p:nvSpPr>
          <p:cNvPr id="88" name="Text Box 118"/>
          <p:cNvSpPr txBox="1">
            <a:spLocks noChangeArrowheads="1"/>
          </p:cNvSpPr>
          <p:nvPr/>
        </p:nvSpPr>
        <p:spPr bwMode="auto">
          <a:xfrm>
            <a:off x="2722921" y="5309399"/>
            <a:ext cx="1082623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eaLnBrk="0" hangingPunct="0">
              <a:defRPr sz="1000">
                <a:latin typeface="+mj-lt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dirty="0"/>
              <a:t>Auxiliar </a:t>
            </a:r>
            <a:r>
              <a:rPr lang="es-ES" dirty="0" smtClean="0"/>
              <a:t>Administrativo(a)</a:t>
            </a:r>
            <a:endParaRPr lang="es-ES" dirty="0"/>
          </a:p>
        </p:txBody>
      </p:sp>
      <p:sp>
        <p:nvSpPr>
          <p:cNvPr id="89" name="Text Box 78"/>
          <p:cNvSpPr txBox="1">
            <a:spLocks noChangeArrowheads="1"/>
          </p:cNvSpPr>
          <p:nvPr/>
        </p:nvSpPr>
        <p:spPr bwMode="auto">
          <a:xfrm>
            <a:off x="195198" y="4311992"/>
            <a:ext cx="984722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algn="ctr" eaLnBrk="0" hangingPunct="0">
              <a:defRPr sz="800" b="1">
                <a:latin typeface="Candara" pitchFamily="34" charset="0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ES" sz="1000" b="0" dirty="0" smtClean="0">
                <a:latin typeface="+mj-lt"/>
              </a:rPr>
              <a:t>Auxiliar</a:t>
            </a:r>
          </a:p>
        </p:txBody>
      </p:sp>
      <p:sp>
        <p:nvSpPr>
          <p:cNvPr id="90" name="Text Box 77"/>
          <p:cNvSpPr txBox="1">
            <a:spLocks noChangeArrowheads="1"/>
          </p:cNvSpPr>
          <p:nvPr/>
        </p:nvSpPr>
        <p:spPr bwMode="auto">
          <a:xfrm>
            <a:off x="203475" y="5113219"/>
            <a:ext cx="975333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ES"/>
            </a:defPPr>
            <a:lvl1pPr algn="ctr" eaLnBrk="0" hangingPunct="0">
              <a:defRPr sz="1000" b="0">
                <a:latin typeface="+mj-lt"/>
              </a:defRPr>
            </a:lvl1pPr>
            <a:lvl2pPr marL="742950" indent="-285750" eaLnBrk="0" hangingPunct="0">
              <a:defRPr>
                <a:latin typeface="Arial" charset="0"/>
              </a:defRPr>
            </a:lvl2pPr>
            <a:lvl3pPr marL="1143000" indent="-228600" eaLnBrk="0" hangingPunct="0">
              <a:defRPr>
                <a:latin typeface="Arial" charset="0"/>
              </a:defRPr>
            </a:lvl3pPr>
            <a:lvl4pPr marL="1600200" indent="-228600" eaLnBrk="0" hangingPunct="0">
              <a:defRPr>
                <a:latin typeface="Arial" charset="0"/>
              </a:defRPr>
            </a:lvl4pPr>
            <a:lvl5pPr marL="2057400" indent="-228600" eaLnBrk="0" hangingPunct="0">
              <a:defRPr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9pPr>
          </a:lstStyle>
          <a:p>
            <a:r>
              <a:rPr lang="es-MX" dirty="0" smtClean="0"/>
              <a:t>Auxiliar</a:t>
            </a:r>
          </a:p>
        </p:txBody>
      </p:sp>
      <p:cxnSp>
        <p:nvCxnSpPr>
          <p:cNvPr id="144" name="157 Conector recto"/>
          <p:cNvCxnSpPr>
            <a:stCxn id="116" idx="1"/>
          </p:cNvCxnSpPr>
          <p:nvPr/>
        </p:nvCxnSpPr>
        <p:spPr>
          <a:xfrm flipH="1">
            <a:off x="3867435" y="4944392"/>
            <a:ext cx="11382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 Box 78"/>
          <p:cNvSpPr txBox="1">
            <a:spLocks noChangeArrowheads="1"/>
          </p:cNvSpPr>
          <p:nvPr/>
        </p:nvSpPr>
        <p:spPr bwMode="auto">
          <a:xfrm>
            <a:off x="3998481" y="5327952"/>
            <a:ext cx="93086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60" name="Text Box 78"/>
          <p:cNvSpPr txBox="1">
            <a:spLocks noChangeArrowheads="1"/>
          </p:cNvSpPr>
          <p:nvPr/>
        </p:nvSpPr>
        <p:spPr bwMode="auto">
          <a:xfrm>
            <a:off x="3997765" y="5828706"/>
            <a:ext cx="925805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61" name="Text Box 78"/>
          <p:cNvSpPr txBox="1">
            <a:spLocks noChangeArrowheads="1"/>
          </p:cNvSpPr>
          <p:nvPr/>
        </p:nvSpPr>
        <p:spPr bwMode="auto">
          <a:xfrm>
            <a:off x="3990211" y="6384128"/>
            <a:ext cx="938415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cxnSp>
        <p:nvCxnSpPr>
          <p:cNvPr id="163" name="168 Conector recto"/>
          <p:cNvCxnSpPr>
            <a:endCxn id="160" idx="1"/>
          </p:cNvCxnSpPr>
          <p:nvPr/>
        </p:nvCxnSpPr>
        <p:spPr>
          <a:xfrm>
            <a:off x="3883429" y="5951817"/>
            <a:ext cx="1143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168 Conector recto"/>
          <p:cNvCxnSpPr/>
          <p:nvPr/>
        </p:nvCxnSpPr>
        <p:spPr>
          <a:xfrm flipH="1" flipV="1">
            <a:off x="3847366" y="6507239"/>
            <a:ext cx="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 Box 78"/>
          <p:cNvSpPr txBox="1">
            <a:spLocks noChangeArrowheads="1"/>
          </p:cNvSpPr>
          <p:nvPr/>
        </p:nvSpPr>
        <p:spPr bwMode="auto">
          <a:xfrm>
            <a:off x="5313578" y="5263233"/>
            <a:ext cx="904414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76" name="Text Box 78"/>
          <p:cNvSpPr txBox="1">
            <a:spLocks noChangeArrowheads="1"/>
          </p:cNvSpPr>
          <p:nvPr/>
        </p:nvSpPr>
        <p:spPr bwMode="auto">
          <a:xfrm>
            <a:off x="5319230" y="5736687"/>
            <a:ext cx="89951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sp>
        <p:nvSpPr>
          <p:cNvPr id="178" name="Text Box 78"/>
          <p:cNvSpPr txBox="1">
            <a:spLocks noChangeArrowheads="1"/>
          </p:cNvSpPr>
          <p:nvPr/>
        </p:nvSpPr>
        <p:spPr bwMode="auto">
          <a:xfrm>
            <a:off x="5319230" y="6210141"/>
            <a:ext cx="89951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cxnSp>
        <p:nvCxnSpPr>
          <p:cNvPr id="181" name="170 Conector recto"/>
          <p:cNvCxnSpPr/>
          <p:nvPr/>
        </p:nvCxnSpPr>
        <p:spPr>
          <a:xfrm flipH="1" flipV="1">
            <a:off x="5107029" y="5458646"/>
            <a:ext cx="1891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170 Conector recto"/>
          <p:cNvCxnSpPr/>
          <p:nvPr/>
        </p:nvCxnSpPr>
        <p:spPr>
          <a:xfrm flipH="1" flipV="1">
            <a:off x="5120640" y="5941359"/>
            <a:ext cx="17648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170 Conector recto"/>
          <p:cNvCxnSpPr/>
          <p:nvPr/>
        </p:nvCxnSpPr>
        <p:spPr>
          <a:xfrm flipH="1" flipV="1">
            <a:off x="5119044" y="6383195"/>
            <a:ext cx="189173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170 Conector recto"/>
          <p:cNvCxnSpPr>
            <a:stCxn id="113" idx="1"/>
          </p:cNvCxnSpPr>
          <p:nvPr/>
        </p:nvCxnSpPr>
        <p:spPr>
          <a:xfrm flipH="1">
            <a:off x="5133121" y="4328227"/>
            <a:ext cx="1734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 Box 103"/>
          <p:cNvSpPr txBox="1">
            <a:spLocks noChangeArrowheads="1"/>
          </p:cNvSpPr>
          <p:nvPr/>
        </p:nvSpPr>
        <p:spPr bwMode="auto">
          <a:xfrm>
            <a:off x="6551336" y="3347191"/>
            <a:ext cx="1041957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+mj-lt"/>
              </a:rPr>
              <a:t>Jefe(a) de Ferias</a:t>
            </a:r>
          </a:p>
        </p:txBody>
      </p:sp>
      <p:sp>
        <p:nvSpPr>
          <p:cNvPr id="186" name="Text Box 78"/>
          <p:cNvSpPr txBox="1">
            <a:spLocks noChangeArrowheads="1"/>
          </p:cNvSpPr>
          <p:nvPr/>
        </p:nvSpPr>
        <p:spPr bwMode="auto">
          <a:xfrm>
            <a:off x="6576021" y="4492341"/>
            <a:ext cx="983999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Auxiliar</a:t>
            </a:r>
          </a:p>
        </p:txBody>
      </p:sp>
      <p:cxnSp>
        <p:nvCxnSpPr>
          <p:cNvPr id="188" name="178 Conector recto"/>
          <p:cNvCxnSpPr/>
          <p:nvPr/>
        </p:nvCxnSpPr>
        <p:spPr>
          <a:xfrm flipH="1">
            <a:off x="6369075" y="5213094"/>
            <a:ext cx="2192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176 Conector recto"/>
          <p:cNvCxnSpPr>
            <a:stCxn id="108" idx="1"/>
          </p:cNvCxnSpPr>
          <p:nvPr/>
        </p:nvCxnSpPr>
        <p:spPr>
          <a:xfrm flipH="1">
            <a:off x="7734112" y="4749278"/>
            <a:ext cx="102473" cy="35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136 Conector recto"/>
          <p:cNvCxnSpPr>
            <a:stCxn id="82" idx="2"/>
            <a:endCxn id="117" idx="0"/>
          </p:cNvCxnSpPr>
          <p:nvPr/>
        </p:nvCxnSpPr>
        <p:spPr>
          <a:xfrm flipH="1">
            <a:off x="4439428" y="3615742"/>
            <a:ext cx="2458" cy="3970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161 Conector recto"/>
          <p:cNvCxnSpPr/>
          <p:nvPr/>
        </p:nvCxnSpPr>
        <p:spPr>
          <a:xfrm>
            <a:off x="2596150" y="4854089"/>
            <a:ext cx="10971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161 Conector recto"/>
          <p:cNvCxnSpPr/>
          <p:nvPr/>
        </p:nvCxnSpPr>
        <p:spPr>
          <a:xfrm>
            <a:off x="2590208" y="5533553"/>
            <a:ext cx="1177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157 Conector recto"/>
          <p:cNvCxnSpPr/>
          <p:nvPr/>
        </p:nvCxnSpPr>
        <p:spPr>
          <a:xfrm flipH="1">
            <a:off x="1282464" y="4311992"/>
            <a:ext cx="1486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560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-521"/>
            <a:ext cx="6745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kern="1400" spc="-150" dirty="0">
                <a:solidFill>
                  <a:srgbClr val="006241"/>
                </a:solidFill>
                <a:latin typeface="Arial"/>
                <a:ea typeface="MS Gothic" panose="020B0609070205080204" pitchFamily="49" charset="-128"/>
                <a:cs typeface="Arial"/>
              </a:rPr>
              <a:t>Dirección de Relaciones Institucionales y Turismo</a:t>
            </a:r>
            <a:endParaRPr lang="es-ES" sz="3400" dirty="0">
              <a:solidFill>
                <a:srgbClr val="006241"/>
              </a:solidFill>
            </a:endParaRPr>
          </a:p>
        </p:txBody>
      </p:sp>
      <p:sp>
        <p:nvSpPr>
          <p:cNvPr id="193" name="Text Box 55"/>
          <p:cNvSpPr txBox="1">
            <a:spLocks noChangeArrowheads="1"/>
          </p:cNvSpPr>
          <p:nvPr/>
        </p:nvSpPr>
        <p:spPr bwMode="auto">
          <a:xfrm>
            <a:off x="3492270" y="1250620"/>
            <a:ext cx="2296961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Director(a) </a:t>
            </a:r>
            <a:r>
              <a:rPr lang="es-ES" sz="1000" dirty="0">
                <a:latin typeface="+mj-lt"/>
              </a:rPr>
              <a:t>de Relaciones Institucionales </a:t>
            </a:r>
            <a:r>
              <a:rPr lang="es-ES" sz="1000" dirty="0" smtClean="0">
                <a:latin typeface="+mj-lt"/>
              </a:rPr>
              <a:t>y de Turismo</a:t>
            </a:r>
          </a:p>
        </p:txBody>
      </p:sp>
      <p:sp>
        <p:nvSpPr>
          <p:cNvPr id="194" name="1 CuadroTexto"/>
          <p:cNvSpPr txBox="1">
            <a:spLocks noChangeArrowheads="1"/>
          </p:cNvSpPr>
          <p:nvPr/>
        </p:nvSpPr>
        <p:spPr bwMode="auto">
          <a:xfrm>
            <a:off x="1022617" y="3137701"/>
            <a:ext cx="1763154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Coordinador(a) </a:t>
            </a:r>
            <a:r>
              <a:rPr lang="es-ES" sz="1000" dirty="0">
                <a:latin typeface="+mj-lt"/>
              </a:rPr>
              <a:t>de Turismo y </a:t>
            </a:r>
            <a:r>
              <a:rPr lang="es-ES" sz="1000" dirty="0" smtClean="0">
                <a:latin typeface="+mj-lt"/>
              </a:rPr>
              <a:t>Protocolo</a:t>
            </a:r>
          </a:p>
        </p:txBody>
      </p:sp>
      <p:sp>
        <p:nvSpPr>
          <p:cNvPr id="195" name="Text Box 81"/>
          <p:cNvSpPr txBox="1">
            <a:spLocks noChangeArrowheads="1"/>
          </p:cNvSpPr>
          <p:nvPr/>
        </p:nvSpPr>
        <p:spPr bwMode="auto">
          <a:xfrm>
            <a:off x="5394556" y="2181121"/>
            <a:ext cx="1097961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Asistente</a:t>
            </a:r>
          </a:p>
        </p:txBody>
      </p:sp>
      <p:cxnSp>
        <p:nvCxnSpPr>
          <p:cNvPr id="196" name="195 Conector recto"/>
          <p:cNvCxnSpPr>
            <a:stCxn id="193" idx="2"/>
          </p:cNvCxnSpPr>
          <p:nvPr/>
        </p:nvCxnSpPr>
        <p:spPr>
          <a:xfrm>
            <a:off x="4640751" y="1650730"/>
            <a:ext cx="16903" cy="113054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196 Conector recto"/>
          <p:cNvCxnSpPr/>
          <p:nvPr/>
        </p:nvCxnSpPr>
        <p:spPr>
          <a:xfrm>
            <a:off x="4657654" y="2289669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197 Conector recto"/>
          <p:cNvCxnSpPr/>
          <p:nvPr/>
        </p:nvCxnSpPr>
        <p:spPr>
          <a:xfrm>
            <a:off x="1894476" y="2731174"/>
            <a:ext cx="5538000" cy="2480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198 Conector recto"/>
          <p:cNvCxnSpPr>
            <a:stCxn id="205" idx="2"/>
            <a:endCxn id="209" idx="0"/>
          </p:cNvCxnSpPr>
          <p:nvPr/>
        </p:nvCxnSpPr>
        <p:spPr>
          <a:xfrm>
            <a:off x="4657654" y="3542828"/>
            <a:ext cx="2881" cy="6165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199 Conector recto"/>
          <p:cNvCxnSpPr/>
          <p:nvPr/>
        </p:nvCxnSpPr>
        <p:spPr>
          <a:xfrm>
            <a:off x="3992707" y="3937697"/>
            <a:ext cx="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201 Conector recto"/>
          <p:cNvCxnSpPr/>
          <p:nvPr/>
        </p:nvCxnSpPr>
        <p:spPr>
          <a:xfrm>
            <a:off x="7435003" y="2755980"/>
            <a:ext cx="0" cy="403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202 Conector recto"/>
          <p:cNvCxnSpPr>
            <a:stCxn id="194" idx="2"/>
            <a:endCxn id="211" idx="0"/>
          </p:cNvCxnSpPr>
          <p:nvPr/>
        </p:nvCxnSpPr>
        <p:spPr>
          <a:xfrm>
            <a:off x="1904194" y="3537811"/>
            <a:ext cx="0" cy="6035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204 CuadroTexto"/>
          <p:cNvSpPr txBox="1"/>
          <p:nvPr/>
        </p:nvSpPr>
        <p:spPr>
          <a:xfrm>
            <a:off x="3728530" y="3142718"/>
            <a:ext cx="1858247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000" dirty="0" smtClean="0">
                <a:latin typeface="+mj-lt"/>
              </a:rPr>
              <a:t>Coordinador(a) </a:t>
            </a:r>
            <a:r>
              <a:rPr lang="es-ES" sz="1000" dirty="0">
                <a:latin typeface="+mj-lt"/>
              </a:rPr>
              <a:t>de Asuntos </a:t>
            </a:r>
            <a:r>
              <a:rPr lang="es-ES" sz="1000" dirty="0" smtClean="0">
                <a:latin typeface="+mj-lt"/>
              </a:rPr>
              <a:t>Institucionales</a:t>
            </a:r>
          </a:p>
        </p:txBody>
      </p:sp>
      <p:sp>
        <p:nvSpPr>
          <p:cNvPr id="209" name="124 CuadroTexto"/>
          <p:cNvSpPr txBox="1"/>
          <p:nvPr/>
        </p:nvSpPr>
        <p:spPr>
          <a:xfrm>
            <a:off x="4106751" y="4159341"/>
            <a:ext cx="1107567" cy="5539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Jefe(a) de Asuntos Institucionales</a:t>
            </a:r>
          </a:p>
        </p:txBody>
      </p:sp>
      <p:sp>
        <p:nvSpPr>
          <p:cNvPr id="211" name="Text Box 103"/>
          <p:cNvSpPr txBox="1">
            <a:spLocks noChangeArrowheads="1"/>
          </p:cNvSpPr>
          <p:nvPr/>
        </p:nvSpPr>
        <p:spPr bwMode="auto">
          <a:xfrm>
            <a:off x="1326459" y="4141318"/>
            <a:ext cx="115547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Analista</a:t>
            </a:r>
          </a:p>
        </p:txBody>
      </p:sp>
      <p:sp>
        <p:nvSpPr>
          <p:cNvPr id="212" name="211 CuadroTexto"/>
          <p:cNvSpPr txBox="1"/>
          <p:nvPr/>
        </p:nvSpPr>
        <p:spPr>
          <a:xfrm>
            <a:off x="4085894" y="5119565"/>
            <a:ext cx="1107568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000" dirty="0" smtClean="0">
                <a:latin typeface="+mj-lt"/>
              </a:rPr>
              <a:t>Auxiliar</a:t>
            </a:r>
          </a:p>
        </p:txBody>
      </p:sp>
      <p:cxnSp>
        <p:nvCxnSpPr>
          <p:cNvPr id="213" name="212 Conector recto"/>
          <p:cNvCxnSpPr/>
          <p:nvPr/>
        </p:nvCxnSpPr>
        <p:spPr>
          <a:xfrm>
            <a:off x="1062644" y="3942663"/>
            <a:ext cx="1401" cy="118378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217 Conector recto"/>
          <p:cNvCxnSpPr/>
          <p:nvPr/>
        </p:nvCxnSpPr>
        <p:spPr>
          <a:xfrm>
            <a:off x="1071939" y="3951052"/>
            <a:ext cx="83225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219 Conector recto"/>
          <p:cNvCxnSpPr/>
          <p:nvPr/>
        </p:nvCxnSpPr>
        <p:spPr>
          <a:xfrm flipH="1">
            <a:off x="1068445" y="5126446"/>
            <a:ext cx="2641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1" name="Text Box 78"/>
          <p:cNvSpPr txBox="1">
            <a:spLocks noChangeArrowheads="1"/>
          </p:cNvSpPr>
          <p:nvPr/>
        </p:nvSpPr>
        <p:spPr bwMode="auto">
          <a:xfrm>
            <a:off x="1328161" y="5003335"/>
            <a:ext cx="1153768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+mj-lt"/>
              </a:rPr>
              <a:t>Auxiliar</a:t>
            </a:r>
          </a:p>
        </p:txBody>
      </p:sp>
      <p:sp>
        <p:nvSpPr>
          <p:cNvPr id="29" name="Text Box 78"/>
          <p:cNvSpPr txBox="1">
            <a:spLocks noChangeArrowheads="1"/>
          </p:cNvSpPr>
          <p:nvPr/>
        </p:nvSpPr>
        <p:spPr bwMode="auto">
          <a:xfrm>
            <a:off x="6881219" y="4193724"/>
            <a:ext cx="1107567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ES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Recepcionista</a:t>
            </a:r>
          </a:p>
        </p:txBody>
      </p:sp>
      <p:sp>
        <p:nvSpPr>
          <p:cNvPr id="34" name="Text Box 78"/>
          <p:cNvSpPr txBox="1">
            <a:spLocks noChangeArrowheads="1"/>
          </p:cNvSpPr>
          <p:nvPr/>
        </p:nvSpPr>
        <p:spPr bwMode="auto">
          <a:xfrm>
            <a:off x="6903343" y="4875379"/>
            <a:ext cx="1107567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+mj-lt"/>
              </a:rPr>
              <a:t>Oficial Administrativo(a)</a:t>
            </a:r>
          </a:p>
        </p:txBody>
      </p:sp>
      <p:cxnSp>
        <p:nvCxnSpPr>
          <p:cNvPr id="41" name="212 Conector recto"/>
          <p:cNvCxnSpPr/>
          <p:nvPr/>
        </p:nvCxnSpPr>
        <p:spPr>
          <a:xfrm>
            <a:off x="3797914" y="3937697"/>
            <a:ext cx="0" cy="12916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214 Conector recto"/>
          <p:cNvCxnSpPr/>
          <p:nvPr/>
        </p:nvCxnSpPr>
        <p:spPr>
          <a:xfrm flipH="1" flipV="1">
            <a:off x="6600184" y="3942663"/>
            <a:ext cx="829106" cy="10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219 Conector recto"/>
          <p:cNvCxnSpPr/>
          <p:nvPr/>
        </p:nvCxnSpPr>
        <p:spPr>
          <a:xfrm flipH="1">
            <a:off x="3797914" y="3951052"/>
            <a:ext cx="86262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219 Conector recto"/>
          <p:cNvCxnSpPr>
            <a:endCxn id="212" idx="1"/>
          </p:cNvCxnSpPr>
          <p:nvPr/>
        </p:nvCxnSpPr>
        <p:spPr>
          <a:xfrm>
            <a:off x="3797914" y="5242676"/>
            <a:ext cx="2879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201 Conector recto"/>
          <p:cNvCxnSpPr/>
          <p:nvPr/>
        </p:nvCxnSpPr>
        <p:spPr>
          <a:xfrm>
            <a:off x="1904194" y="2723204"/>
            <a:ext cx="0" cy="40379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204 CuadroTexto"/>
          <p:cNvSpPr txBox="1"/>
          <p:nvPr/>
        </p:nvSpPr>
        <p:spPr>
          <a:xfrm>
            <a:off x="6505879" y="3184579"/>
            <a:ext cx="1858247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1000" dirty="0" smtClean="0">
                <a:latin typeface="+mj-lt"/>
              </a:rPr>
              <a:t>Coordinador(a)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Proyectos</a:t>
            </a:r>
          </a:p>
        </p:txBody>
      </p:sp>
      <p:cxnSp>
        <p:nvCxnSpPr>
          <p:cNvPr id="32" name="201 Conector recto"/>
          <p:cNvCxnSpPr>
            <a:endCxn id="29" idx="0"/>
          </p:cNvCxnSpPr>
          <p:nvPr/>
        </p:nvCxnSpPr>
        <p:spPr>
          <a:xfrm>
            <a:off x="7435002" y="3582688"/>
            <a:ext cx="1" cy="6110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212 Conector recto"/>
          <p:cNvCxnSpPr/>
          <p:nvPr/>
        </p:nvCxnSpPr>
        <p:spPr>
          <a:xfrm flipH="1">
            <a:off x="6609603" y="3937697"/>
            <a:ext cx="9201" cy="1137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214 Conector recto"/>
          <p:cNvCxnSpPr>
            <a:stCxn id="34" idx="1"/>
          </p:cNvCxnSpPr>
          <p:nvPr/>
        </p:nvCxnSpPr>
        <p:spPr>
          <a:xfrm flipH="1">
            <a:off x="6609603" y="5075434"/>
            <a:ext cx="2937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123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-521"/>
            <a:ext cx="674508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400" b="1" kern="1400" spc="-150" dirty="0">
                <a:solidFill>
                  <a:srgbClr val="006241"/>
                </a:solidFill>
                <a:latin typeface="Arial"/>
                <a:ea typeface="MS Gothic" panose="020B0609070205080204" pitchFamily="49" charset="-128"/>
                <a:cs typeface="Arial"/>
              </a:rPr>
              <a:t>Dirección de Fomento a la Inversión</a:t>
            </a:r>
            <a:endParaRPr lang="es-ES" sz="3400" dirty="0">
              <a:solidFill>
                <a:srgbClr val="006241"/>
              </a:solidFill>
            </a:endParaRPr>
          </a:p>
        </p:txBody>
      </p:sp>
      <p:sp>
        <p:nvSpPr>
          <p:cNvPr id="33" name="4 CuadroTexto"/>
          <p:cNvSpPr txBox="1"/>
          <p:nvPr/>
        </p:nvSpPr>
        <p:spPr>
          <a:xfrm>
            <a:off x="3378408" y="1090163"/>
            <a:ext cx="2376264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Director(a) </a:t>
            </a:r>
            <a:r>
              <a:rPr lang="es-ES" sz="1000" dirty="0">
                <a:latin typeface="+mj-lt"/>
              </a:rPr>
              <a:t>de Fomento a la </a:t>
            </a:r>
            <a:r>
              <a:rPr lang="es-ES" sz="1000" dirty="0" smtClean="0">
                <a:latin typeface="+mj-lt"/>
              </a:rPr>
              <a:t>Inversión</a:t>
            </a:r>
          </a:p>
        </p:txBody>
      </p:sp>
      <p:sp>
        <p:nvSpPr>
          <p:cNvPr id="34" name="Text Box 62"/>
          <p:cNvSpPr txBox="1">
            <a:spLocks noChangeArrowheads="1"/>
          </p:cNvSpPr>
          <p:nvPr/>
        </p:nvSpPr>
        <p:spPr bwMode="auto">
          <a:xfrm>
            <a:off x="279086" y="2510837"/>
            <a:ext cx="1202073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Coordinador(a) de </a:t>
            </a:r>
            <a:r>
              <a:rPr lang="es-ES" sz="1000" dirty="0">
                <a:latin typeface="+mj-lt"/>
              </a:rPr>
              <a:t>Fomento </a:t>
            </a:r>
            <a:r>
              <a:rPr lang="es-ES" sz="1000" dirty="0" smtClean="0">
                <a:latin typeface="+mj-lt"/>
              </a:rPr>
              <a:t>Empresarial</a:t>
            </a:r>
          </a:p>
        </p:txBody>
      </p:sp>
      <p:sp>
        <p:nvSpPr>
          <p:cNvPr id="35" name="61 CuadroTexto"/>
          <p:cNvSpPr txBox="1"/>
          <p:nvPr/>
        </p:nvSpPr>
        <p:spPr>
          <a:xfrm>
            <a:off x="292121" y="4703847"/>
            <a:ext cx="1182867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Promotor(a)</a:t>
            </a:r>
          </a:p>
        </p:txBody>
      </p:sp>
      <p:sp>
        <p:nvSpPr>
          <p:cNvPr id="36" name="34 CuadroTexto"/>
          <p:cNvSpPr txBox="1"/>
          <p:nvPr/>
        </p:nvSpPr>
        <p:spPr>
          <a:xfrm>
            <a:off x="1877788" y="2493633"/>
            <a:ext cx="141003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Coordinador(a)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Inversión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3903260" y="2484705"/>
            <a:ext cx="1326814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Coordinador(a) </a:t>
            </a:r>
            <a:r>
              <a:rPr lang="es-ES" sz="1000" dirty="0">
                <a:latin typeface="+mj-lt"/>
              </a:rPr>
              <a:t>de Gestión </a:t>
            </a:r>
            <a:r>
              <a:rPr lang="es-ES" sz="1000" dirty="0" smtClean="0">
                <a:latin typeface="+mj-lt"/>
              </a:rPr>
              <a:t>Empresarial</a:t>
            </a:r>
          </a:p>
        </p:txBody>
      </p:sp>
      <p:cxnSp>
        <p:nvCxnSpPr>
          <p:cNvPr id="39" name="38 Conector recto"/>
          <p:cNvCxnSpPr/>
          <p:nvPr/>
        </p:nvCxnSpPr>
        <p:spPr>
          <a:xfrm flipV="1">
            <a:off x="878257" y="2220522"/>
            <a:ext cx="7003361" cy="91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 Box 62"/>
          <p:cNvSpPr txBox="1">
            <a:spLocks noChangeArrowheads="1"/>
          </p:cNvSpPr>
          <p:nvPr/>
        </p:nvSpPr>
        <p:spPr bwMode="auto">
          <a:xfrm>
            <a:off x="284688" y="3590898"/>
            <a:ext cx="1182867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Jefe(a)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Fomento</a:t>
            </a:r>
          </a:p>
        </p:txBody>
      </p:sp>
      <p:sp>
        <p:nvSpPr>
          <p:cNvPr id="41" name="Text Box 62"/>
          <p:cNvSpPr txBox="1">
            <a:spLocks noChangeArrowheads="1"/>
          </p:cNvSpPr>
          <p:nvPr/>
        </p:nvSpPr>
        <p:spPr bwMode="auto">
          <a:xfrm>
            <a:off x="1875730" y="3436720"/>
            <a:ext cx="1414150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Jefe(a)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Inversión</a:t>
            </a:r>
          </a:p>
        </p:txBody>
      </p:sp>
      <p:sp>
        <p:nvSpPr>
          <p:cNvPr id="42" name="56 CuadroTexto"/>
          <p:cNvSpPr txBox="1"/>
          <p:nvPr/>
        </p:nvSpPr>
        <p:spPr>
          <a:xfrm>
            <a:off x="5702638" y="2493633"/>
            <a:ext cx="1319290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Coordinador(a) de </a:t>
            </a:r>
            <a:r>
              <a:rPr lang="es-ES" sz="1000" dirty="0">
                <a:latin typeface="+mj-lt"/>
              </a:rPr>
              <a:t>Mejora </a:t>
            </a:r>
            <a:r>
              <a:rPr lang="es-ES" sz="1000" dirty="0" smtClean="0">
                <a:latin typeface="+mj-lt"/>
              </a:rPr>
              <a:t>Regulatoria</a:t>
            </a:r>
          </a:p>
        </p:txBody>
      </p:sp>
      <p:sp>
        <p:nvSpPr>
          <p:cNvPr id="43" name="124 CuadroTexto"/>
          <p:cNvSpPr txBox="1"/>
          <p:nvPr/>
        </p:nvSpPr>
        <p:spPr>
          <a:xfrm>
            <a:off x="1875730" y="3960267"/>
            <a:ext cx="1404542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Auxiliar</a:t>
            </a:r>
          </a:p>
        </p:txBody>
      </p:sp>
      <p:cxnSp>
        <p:nvCxnSpPr>
          <p:cNvPr id="44" name="43 Conector recto"/>
          <p:cNvCxnSpPr/>
          <p:nvPr/>
        </p:nvCxnSpPr>
        <p:spPr>
          <a:xfrm flipH="1">
            <a:off x="871069" y="2229575"/>
            <a:ext cx="0" cy="27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>
            <a:stCxn id="33" idx="2"/>
          </p:cNvCxnSpPr>
          <p:nvPr/>
        </p:nvCxnSpPr>
        <p:spPr>
          <a:xfrm>
            <a:off x="4566540" y="1336384"/>
            <a:ext cx="8259" cy="11744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45 Conector recto"/>
          <p:cNvCxnSpPr/>
          <p:nvPr/>
        </p:nvCxnSpPr>
        <p:spPr>
          <a:xfrm>
            <a:off x="6362283" y="2223633"/>
            <a:ext cx="0" cy="27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Conector recto"/>
          <p:cNvCxnSpPr>
            <a:stCxn id="34" idx="2"/>
            <a:endCxn id="40" idx="0"/>
          </p:cNvCxnSpPr>
          <p:nvPr/>
        </p:nvCxnSpPr>
        <p:spPr>
          <a:xfrm flipH="1">
            <a:off x="876122" y="3064835"/>
            <a:ext cx="4001" cy="526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5902385" y="7211147"/>
            <a:ext cx="0" cy="70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48 Conector recto"/>
          <p:cNvCxnSpPr/>
          <p:nvPr/>
        </p:nvCxnSpPr>
        <p:spPr>
          <a:xfrm>
            <a:off x="1757581" y="3218723"/>
            <a:ext cx="3751" cy="2121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>
            <a:endCxn id="43" idx="1"/>
          </p:cNvCxnSpPr>
          <p:nvPr/>
        </p:nvCxnSpPr>
        <p:spPr>
          <a:xfrm>
            <a:off x="1758505" y="4083378"/>
            <a:ext cx="1172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 flipH="1">
            <a:off x="160599" y="3414469"/>
            <a:ext cx="3903" cy="14940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52 Conector recto"/>
          <p:cNvCxnSpPr/>
          <p:nvPr/>
        </p:nvCxnSpPr>
        <p:spPr>
          <a:xfrm>
            <a:off x="1748897" y="3218723"/>
            <a:ext cx="85617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124 CuadroTexto"/>
          <p:cNvSpPr txBox="1"/>
          <p:nvPr/>
        </p:nvSpPr>
        <p:spPr>
          <a:xfrm>
            <a:off x="5780944" y="3301245"/>
            <a:ext cx="116606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/>
              <a:t>Jefe(a) </a:t>
            </a:r>
            <a:r>
              <a:rPr lang="es-ES" sz="1000" dirty="0"/>
              <a:t>de </a:t>
            </a:r>
            <a:r>
              <a:rPr lang="es-ES" sz="1000" dirty="0" smtClean="0"/>
              <a:t>Mejora Regulatoria</a:t>
            </a:r>
          </a:p>
        </p:txBody>
      </p:sp>
      <p:sp>
        <p:nvSpPr>
          <p:cNvPr id="55" name="124 CuadroTexto"/>
          <p:cNvSpPr txBox="1"/>
          <p:nvPr/>
        </p:nvSpPr>
        <p:spPr>
          <a:xfrm>
            <a:off x="5280958" y="1653090"/>
            <a:ext cx="1178792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Auxiliar</a:t>
            </a:r>
          </a:p>
        </p:txBody>
      </p:sp>
      <p:cxnSp>
        <p:nvCxnSpPr>
          <p:cNvPr id="56" name="55 Conector recto"/>
          <p:cNvCxnSpPr/>
          <p:nvPr/>
        </p:nvCxnSpPr>
        <p:spPr>
          <a:xfrm>
            <a:off x="4566667" y="1844031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56 Conector recto"/>
          <p:cNvCxnSpPr>
            <a:stCxn id="42" idx="2"/>
            <a:endCxn id="54" idx="0"/>
          </p:cNvCxnSpPr>
          <p:nvPr/>
        </p:nvCxnSpPr>
        <p:spPr>
          <a:xfrm>
            <a:off x="6362283" y="2893743"/>
            <a:ext cx="1696" cy="4075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124 CuadroTexto"/>
          <p:cNvSpPr txBox="1"/>
          <p:nvPr/>
        </p:nvSpPr>
        <p:spPr>
          <a:xfrm>
            <a:off x="3952631" y="3401047"/>
            <a:ext cx="1226987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Jefe(a)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Gestión Empresarial</a:t>
            </a:r>
          </a:p>
        </p:txBody>
      </p:sp>
      <p:sp>
        <p:nvSpPr>
          <p:cNvPr id="61" name="Text Box 62"/>
          <p:cNvSpPr txBox="1">
            <a:spLocks noChangeArrowheads="1"/>
          </p:cNvSpPr>
          <p:nvPr/>
        </p:nvSpPr>
        <p:spPr bwMode="auto">
          <a:xfrm>
            <a:off x="287873" y="4114728"/>
            <a:ext cx="1193286" cy="24622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>
                <a:latin typeface="+mj-lt"/>
              </a:rPr>
              <a:t>Jefe(a) de Fomento</a:t>
            </a:r>
          </a:p>
        </p:txBody>
      </p:sp>
      <p:cxnSp>
        <p:nvCxnSpPr>
          <p:cNvPr id="62" name="61 Conector recto"/>
          <p:cNvCxnSpPr>
            <a:stCxn id="38" idx="2"/>
            <a:endCxn id="59" idx="0"/>
          </p:cNvCxnSpPr>
          <p:nvPr/>
        </p:nvCxnSpPr>
        <p:spPr>
          <a:xfrm flipH="1">
            <a:off x="4566125" y="2884815"/>
            <a:ext cx="542" cy="51623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65 Conector recto"/>
          <p:cNvCxnSpPr/>
          <p:nvPr/>
        </p:nvCxnSpPr>
        <p:spPr>
          <a:xfrm>
            <a:off x="161822" y="3414469"/>
            <a:ext cx="709247" cy="102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184121" y="4314783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69 Conector recto"/>
          <p:cNvCxnSpPr/>
          <p:nvPr/>
        </p:nvCxnSpPr>
        <p:spPr>
          <a:xfrm>
            <a:off x="7881618" y="2220522"/>
            <a:ext cx="0" cy="27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119 CuadroTexto"/>
          <p:cNvSpPr txBox="1"/>
          <p:nvPr/>
        </p:nvSpPr>
        <p:spPr>
          <a:xfrm>
            <a:off x="7364579" y="3386780"/>
            <a:ext cx="1112005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Jefe(a) </a:t>
            </a:r>
            <a:r>
              <a:rPr lang="es-ES" sz="1000" dirty="0">
                <a:latin typeface="+mj-lt"/>
              </a:rPr>
              <a:t>de </a:t>
            </a:r>
            <a:r>
              <a:rPr lang="es-ES" sz="1000" dirty="0" smtClean="0">
                <a:latin typeface="+mj-lt"/>
              </a:rPr>
              <a:t>Proyectos</a:t>
            </a:r>
          </a:p>
        </p:txBody>
      </p:sp>
      <p:cxnSp>
        <p:nvCxnSpPr>
          <p:cNvPr id="72" name="71 Conector recto"/>
          <p:cNvCxnSpPr>
            <a:stCxn id="86" idx="2"/>
          </p:cNvCxnSpPr>
          <p:nvPr/>
        </p:nvCxnSpPr>
        <p:spPr>
          <a:xfrm>
            <a:off x="7881618" y="2901894"/>
            <a:ext cx="0" cy="5138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V="1">
            <a:off x="2601230" y="2240151"/>
            <a:ext cx="0" cy="27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 Box 62"/>
          <p:cNvSpPr txBox="1">
            <a:spLocks noChangeArrowheads="1"/>
          </p:cNvSpPr>
          <p:nvPr/>
        </p:nvSpPr>
        <p:spPr bwMode="auto">
          <a:xfrm>
            <a:off x="7372526" y="4073311"/>
            <a:ext cx="109610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/>
              <a:t>Jefe(a) </a:t>
            </a:r>
            <a:r>
              <a:rPr lang="es-ES" sz="1000" dirty="0"/>
              <a:t>de </a:t>
            </a:r>
            <a:r>
              <a:rPr lang="es-ES" sz="1000" dirty="0" smtClean="0"/>
              <a:t>Proyectos</a:t>
            </a:r>
          </a:p>
        </p:txBody>
      </p:sp>
      <p:cxnSp>
        <p:nvCxnSpPr>
          <p:cNvPr id="80" name="79 Conector recto"/>
          <p:cNvCxnSpPr/>
          <p:nvPr/>
        </p:nvCxnSpPr>
        <p:spPr>
          <a:xfrm flipH="1">
            <a:off x="7165133" y="3179021"/>
            <a:ext cx="72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7178476" y="3204084"/>
            <a:ext cx="0" cy="10692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 Box 62"/>
          <p:cNvSpPr txBox="1">
            <a:spLocks noChangeArrowheads="1"/>
          </p:cNvSpPr>
          <p:nvPr/>
        </p:nvSpPr>
        <p:spPr bwMode="auto">
          <a:xfrm>
            <a:off x="1885338" y="5140630"/>
            <a:ext cx="1404542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>
                <a:latin typeface="+mj-lt"/>
              </a:rPr>
              <a:t>Auxiliar </a:t>
            </a:r>
            <a:r>
              <a:rPr lang="es-ES" sz="1000" dirty="0" smtClean="0">
                <a:latin typeface="+mj-lt"/>
              </a:rPr>
              <a:t>Administrativo(a)</a:t>
            </a:r>
          </a:p>
        </p:txBody>
      </p:sp>
      <p:cxnSp>
        <p:nvCxnSpPr>
          <p:cNvPr id="84" name="83 Conector recto"/>
          <p:cNvCxnSpPr/>
          <p:nvPr/>
        </p:nvCxnSpPr>
        <p:spPr>
          <a:xfrm>
            <a:off x="7178476" y="4273366"/>
            <a:ext cx="18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 Box 8"/>
          <p:cNvSpPr txBox="1">
            <a:spLocks noChangeArrowheads="1"/>
          </p:cNvSpPr>
          <p:nvPr/>
        </p:nvSpPr>
        <p:spPr bwMode="auto">
          <a:xfrm>
            <a:off x="7214264" y="2501784"/>
            <a:ext cx="1334708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s-MX" sz="1000" dirty="0" smtClean="0">
                <a:latin typeface="+mj-lt"/>
              </a:rPr>
              <a:t>Coordinador(a) </a:t>
            </a:r>
            <a:r>
              <a:rPr lang="es-MX" sz="1000" dirty="0">
                <a:latin typeface="+mj-lt"/>
              </a:rPr>
              <a:t>de </a:t>
            </a:r>
            <a:r>
              <a:rPr lang="es-MX" sz="1000" dirty="0" smtClean="0">
                <a:latin typeface="+mj-lt"/>
              </a:rPr>
              <a:t>Proyectos</a:t>
            </a:r>
          </a:p>
        </p:txBody>
      </p:sp>
      <p:sp>
        <p:nvSpPr>
          <p:cNvPr id="87" name="123 CuadroTexto"/>
          <p:cNvSpPr txBox="1"/>
          <p:nvPr/>
        </p:nvSpPr>
        <p:spPr>
          <a:xfrm>
            <a:off x="4038345" y="4561633"/>
            <a:ext cx="1098919" cy="4001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Auxiliar Administrativo(a)</a:t>
            </a:r>
          </a:p>
        </p:txBody>
      </p:sp>
      <p:sp>
        <p:nvSpPr>
          <p:cNvPr id="89" name="Text Box 62"/>
          <p:cNvSpPr txBox="1">
            <a:spLocks noChangeArrowheads="1"/>
          </p:cNvSpPr>
          <p:nvPr/>
        </p:nvSpPr>
        <p:spPr bwMode="auto">
          <a:xfrm>
            <a:off x="5779248" y="3955270"/>
            <a:ext cx="1166069" cy="40011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/>
              <a:t>Jefe(a) </a:t>
            </a:r>
            <a:r>
              <a:rPr lang="es-ES" sz="1000" dirty="0"/>
              <a:t>de </a:t>
            </a:r>
            <a:r>
              <a:rPr lang="es-ES" sz="1000" dirty="0" smtClean="0"/>
              <a:t>Mejora Regulatoria</a:t>
            </a:r>
          </a:p>
        </p:txBody>
      </p:sp>
      <p:cxnSp>
        <p:nvCxnSpPr>
          <p:cNvPr id="93" name="92 Conector recto"/>
          <p:cNvCxnSpPr/>
          <p:nvPr/>
        </p:nvCxnSpPr>
        <p:spPr>
          <a:xfrm flipH="1" flipV="1">
            <a:off x="170874" y="4908565"/>
            <a:ext cx="10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93 Conector recto"/>
          <p:cNvCxnSpPr>
            <a:endCxn id="83" idx="1"/>
          </p:cNvCxnSpPr>
          <p:nvPr/>
        </p:nvCxnSpPr>
        <p:spPr>
          <a:xfrm>
            <a:off x="1739935" y="5340685"/>
            <a:ext cx="14540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94 Conector recto"/>
          <p:cNvCxnSpPr>
            <a:stCxn id="36" idx="2"/>
            <a:endCxn id="41" idx="0"/>
          </p:cNvCxnSpPr>
          <p:nvPr/>
        </p:nvCxnSpPr>
        <p:spPr>
          <a:xfrm>
            <a:off x="2582805" y="2893743"/>
            <a:ext cx="0" cy="5429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124 CuadroTexto"/>
          <p:cNvSpPr txBox="1"/>
          <p:nvPr/>
        </p:nvSpPr>
        <p:spPr>
          <a:xfrm>
            <a:off x="4048176" y="4068299"/>
            <a:ext cx="1077802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1000" dirty="0" smtClean="0"/>
              <a:t>Administrador(a)</a:t>
            </a:r>
          </a:p>
        </p:txBody>
      </p:sp>
      <p:cxnSp>
        <p:nvCxnSpPr>
          <p:cNvPr id="60" name="52 Conector recto"/>
          <p:cNvCxnSpPr/>
          <p:nvPr/>
        </p:nvCxnSpPr>
        <p:spPr>
          <a:xfrm>
            <a:off x="3822650" y="3204084"/>
            <a:ext cx="743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48 Conector recto"/>
          <p:cNvCxnSpPr/>
          <p:nvPr/>
        </p:nvCxnSpPr>
        <p:spPr>
          <a:xfrm>
            <a:off x="3831229" y="3215560"/>
            <a:ext cx="0" cy="15461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52 Conector recto"/>
          <p:cNvCxnSpPr>
            <a:endCxn id="87" idx="1"/>
          </p:cNvCxnSpPr>
          <p:nvPr/>
        </p:nvCxnSpPr>
        <p:spPr>
          <a:xfrm>
            <a:off x="3844167" y="4761688"/>
            <a:ext cx="1941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52 Conector recto"/>
          <p:cNvCxnSpPr>
            <a:endCxn id="89" idx="1"/>
          </p:cNvCxnSpPr>
          <p:nvPr/>
        </p:nvCxnSpPr>
        <p:spPr>
          <a:xfrm>
            <a:off x="5643606" y="4155325"/>
            <a:ext cx="13564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48 Conector recto"/>
          <p:cNvCxnSpPr/>
          <p:nvPr/>
        </p:nvCxnSpPr>
        <p:spPr>
          <a:xfrm>
            <a:off x="5643606" y="3204084"/>
            <a:ext cx="0" cy="965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48 Conector recto"/>
          <p:cNvCxnSpPr/>
          <p:nvPr/>
        </p:nvCxnSpPr>
        <p:spPr>
          <a:xfrm flipH="1">
            <a:off x="5655432" y="3204084"/>
            <a:ext cx="70685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83 Conector recto"/>
          <p:cNvCxnSpPr/>
          <p:nvPr/>
        </p:nvCxnSpPr>
        <p:spPr>
          <a:xfrm>
            <a:off x="3831229" y="4169941"/>
            <a:ext cx="21694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124 CuadroTexto"/>
          <p:cNvSpPr txBox="1"/>
          <p:nvPr/>
        </p:nvSpPr>
        <p:spPr>
          <a:xfrm>
            <a:off x="1877788" y="4509268"/>
            <a:ext cx="1404542" cy="24622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s-ES" sz="1000" dirty="0" smtClean="0">
                <a:latin typeface="+mj-lt"/>
              </a:rPr>
              <a:t>Auxiliar</a:t>
            </a:r>
          </a:p>
        </p:txBody>
      </p:sp>
      <p:cxnSp>
        <p:nvCxnSpPr>
          <p:cNvPr id="65" name="93 Conector recto"/>
          <p:cNvCxnSpPr/>
          <p:nvPr/>
        </p:nvCxnSpPr>
        <p:spPr>
          <a:xfrm>
            <a:off x="1739935" y="4659623"/>
            <a:ext cx="12683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042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logo-cierr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812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11645</TotalTime>
  <Words>347</Words>
  <Application>Microsoft Office PowerPoint</Application>
  <PresentationFormat>Presentación en pantalla (4:3)</PresentationFormat>
  <Paragraphs>100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MS Gothic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Dante Gustavo Flores Becerra</cp:lastModifiedBy>
  <cp:revision>150</cp:revision>
  <cp:lastPrinted>2018-10-10T17:09:12Z</cp:lastPrinted>
  <dcterms:created xsi:type="dcterms:W3CDTF">2015-12-30T00:24:58Z</dcterms:created>
  <dcterms:modified xsi:type="dcterms:W3CDTF">2018-10-10T21:14:14Z</dcterms:modified>
</cp:coreProperties>
</file>