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281" r:id="rId4"/>
    <p:sldId id="292" r:id="rId5"/>
    <p:sldId id="283" r:id="rId6"/>
    <p:sldId id="293" r:id="rId7"/>
    <p:sldId id="285" r:id="rId8"/>
    <p:sldId id="286" r:id="rId9"/>
    <p:sldId id="287" r:id="rId10"/>
    <p:sldId id="288" r:id="rId11"/>
    <p:sldId id="274" r:id="rId12"/>
  </p:sldIdLst>
  <p:sldSz cx="9144000" cy="6858000" type="screen4x3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887"/>
    <a:srgbClr val="49C3B1"/>
    <a:srgbClr val="3F5588"/>
    <a:srgbClr val="3FAE2A"/>
    <a:srgbClr val="46797B"/>
    <a:srgbClr val="006241"/>
    <a:srgbClr val="618EB5"/>
    <a:srgbClr val="C51A4A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603" autoAdjust="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378" y="108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73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1" descr="template-Oficina_logo-juventud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932" y="5608320"/>
            <a:ext cx="2578608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9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62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0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71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7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3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pPr/>
              <a:t>17/12/2018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97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Ejecutiva del Presidente Municipal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89711" y="239988"/>
            <a:ext cx="2172831" cy="1358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5" y="339929"/>
            <a:ext cx="1224581" cy="137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300092"/>
            <a:ext cx="631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kern="1400" spc="-150" dirty="0" smtClean="0">
                <a:solidFill>
                  <a:srgbClr val="939598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Coordinación de Logística</a:t>
            </a:r>
            <a:endParaRPr lang="es-ES" dirty="0">
              <a:solidFill>
                <a:srgbClr val="939598"/>
              </a:solidFill>
            </a:endParaRPr>
          </a:p>
        </p:txBody>
      </p:sp>
      <p:cxnSp>
        <p:nvCxnSpPr>
          <p:cNvPr id="25" name="Conector recto 2"/>
          <p:cNvCxnSpPr/>
          <p:nvPr/>
        </p:nvCxnSpPr>
        <p:spPr>
          <a:xfrm>
            <a:off x="1735970" y="2985551"/>
            <a:ext cx="5393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ángulo 11"/>
          <p:cNvSpPr/>
          <p:nvPr/>
        </p:nvSpPr>
        <p:spPr>
          <a:xfrm>
            <a:off x="754101" y="3233323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Encargado (a)</a:t>
            </a:r>
          </a:p>
        </p:txBody>
      </p:sp>
      <p:cxnSp>
        <p:nvCxnSpPr>
          <p:cNvPr id="27" name="Conector recto 65"/>
          <p:cNvCxnSpPr/>
          <p:nvPr/>
        </p:nvCxnSpPr>
        <p:spPr>
          <a:xfrm>
            <a:off x="1735969" y="2977929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ángulo 11"/>
          <p:cNvSpPr/>
          <p:nvPr/>
        </p:nvSpPr>
        <p:spPr>
          <a:xfrm>
            <a:off x="3294063" y="1642407"/>
            <a:ext cx="2555875" cy="6111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200" dirty="0">
                <a:solidFill>
                  <a:schemeClr val="tx1"/>
                </a:solidFill>
              </a:rPr>
              <a:t>Coordinador (a) </a:t>
            </a:r>
            <a:r>
              <a:rPr lang="es-ES" sz="1200" dirty="0" smtClean="0">
                <a:solidFill>
                  <a:schemeClr val="tx1"/>
                </a:solidFill>
              </a:rPr>
              <a:t>de Logística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29" name="Conector recto 65"/>
          <p:cNvCxnSpPr/>
          <p:nvPr/>
        </p:nvCxnSpPr>
        <p:spPr>
          <a:xfrm>
            <a:off x="4560450" y="2253540"/>
            <a:ext cx="0" cy="7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65"/>
          <p:cNvCxnSpPr/>
          <p:nvPr/>
        </p:nvCxnSpPr>
        <p:spPr>
          <a:xfrm>
            <a:off x="7121965" y="2976842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ángulo 11"/>
          <p:cNvSpPr/>
          <p:nvPr/>
        </p:nvSpPr>
        <p:spPr>
          <a:xfrm>
            <a:off x="6094832" y="3224615"/>
            <a:ext cx="2089503" cy="5730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Encargados</a:t>
            </a:r>
          </a:p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37" name="Rectángulo 11"/>
          <p:cNvSpPr/>
          <p:nvPr/>
        </p:nvSpPr>
        <p:spPr>
          <a:xfrm>
            <a:off x="3578581" y="3215906"/>
            <a:ext cx="1963737" cy="5817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 Administrativos  Auxiliares</a:t>
            </a:r>
          </a:p>
        </p:txBody>
      </p:sp>
      <p:sp>
        <p:nvSpPr>
          <p:cNvPr id="38" name="Rectángulo 11"/>
          <p:cNvSpPr/>
          <p:nvPr/>
        </p:nvSpPr>
        <p:spPr>
          <a:xfrm>
            <a:off x="1987970" y="3908982"/>
            <a:ext cx="1500505" cy="4556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Secretaria </a:t>
            </a:r>
            <a:r>
              <a:rPr lang="es-ES" sz="1100" dirty="0">
                <a:solidFill>
                  <a:schemeClr val="tx1"/>
                </a:solidFill>
              </a:rPr>
              <a:t>(</a:t>
            </a:r>
            <a:r>
              <a:rPr lang="es-ES" sz="1100" dirty="0" smtClean="0">
                <a:solidFill>
                  <a:schemeClr val="tx1"/>
                </a:solidFill>
              </a:rPr>
              <a:t>o) B</a:t>
            </a:r>
          </a:p>
        </p:txBody>
      </p:sp>
      <p:sp>
        <p:nvSpPr>
          <p:cNvPr id="41" name="Rectángulo 11"/>
          <p:cNvSpPr/>
          <p:nvPr/>
        </p:nvSpPr>
        <p:spPr>
          <a:xfrm>
            <a:off x="789376" y="4520281"/>
            <a:ext cx="1894528" cy="929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endParaRPr lang="es-ES" sz="1100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Encargado </a:t>
            </a:r>
            <a:r>
              <a:rPr lang="es-ES" sz="1100" dirty="0">
                <a:solidFill>
                  <a:schemeClr val="tx1"/>
                </a:solidFill>
              </a:rPr>
              <a:t>(a) </a:t>
            </a:r>
            <a:r>
              <a:rPr lang="es-ES" sz="1100" dirty="0" smtClean="0">
                <a:solidFill>
                  <a:schemeClr val="tx1"/>
                </a:solidFill>
              </a:rPr>
              <a:t>de Sección</a:t>
            </a:r>
          </a:p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 Administrativo</a:t>
            </a:r>
          </a:p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Auxiliares de Eventos Especiales </a:t>
            </a:r>
          </a:p>
          <a:p>
            <a:pPr algn="ctr">
              <a:spcBef>
                <a:spcPct val="0"/>
              </a:spcBef>
            </a:pPr>
            <a:endParaRPr lang="es-ES" sz="1100" dirty="0" smtClean="0">
              <a:solidFill>
                <a:schemeClr val="tx1"/>
              </a:solidFill>
            </a:endParaRPr>
          </a:p>
        </p:txBody>
      </p:sp>
      <p:cxnSp>
        <p:nvCxnSpPr>
          <p:cNvPr id="42" name="Conector recto 65"/>
          <p:cNvCxnSpPr/>
          <p:nvPr/>
        </p:nvCxnSpPr>
        <p:spPr>
          <a:xfrm>
            <a:off x="1735969" y="3797657"/>
            <a:ext cx="0" cy="7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"/>
          <p:cNvCxnSpPr/>
          <p:nvPr/>
        </p:nvCxnSpPr>
        <p:spPr>
          <a:xfrm>
            <a:off x="1735970" y="4136788"/>
            <a:ext cx="2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65"/>
          <p:cNvCxnSpPr/>
          <p:nvPr/>
        </p:nvCxnSpPr>
        <p:spPr>
          <a:xfrm>
            <a:off x="4558671" y="2963905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6744831" y="300092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6789449" y="5942048"/>
            <a:ext cx="2199993" cy="614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48" y="309323"/>
            <a:ext cx="1920101" cy="6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logo-cierr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195056" y="620432"/>
            <a:ext cx="6536603" cy="52190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40" y="1094425"/>
            <a:ext cx="4169319" cy="466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128 Conector recto"/>
          <p:cNvCxnSpPr/>
          <p:nvPr/>
        </p:nvCxnSpPr>
        <p:spPr>
          <a:xfrm flipH="1">
            <a:off x="4774739" y="5167657"/>
            <a:ext cx="19398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79174" y="300092"/>
            <a:ext cx="532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 smtClean="0">
                <a:solidFill>
                  <a:srgbClr val="939598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Oficina Ejecutiva</a:t>
            </a:r>
            <a:endParaRPr lang="es-ES" sz="2400" dirty="0">
              <a:solidFill>
                <a:srgbClr val="939598"/>
              </a:solidFill>
            </a:endParaRPr>
          </a:p>
        </p:txBody>
      </p:sp>
      <p:cxnSp>
        <p:nvCxnSpPr>
          <p:cNvPr id="4" name="Conector recto 65"/>
          <p:cNvCxnSpPr/>
          <p:nvPr/>
        </p:nvCxnSpPr>
        <p:spPr>
          <a:xfrm>
            <a:off x="4571998" y="2031838"/>
            <a:ext cx="11492" cy="1722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2"/>
          <p:cNvCxnSpPr/>
          <p:nvPr/>
        </p:nvCxnSpPr>
        <p:spPr>
          <a:xfrm>
            <a:off x="1126455" y="2855376"/>
            <a:ext cx="68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ángulo 11"/>
          <p:cNvSpPr/>
          <p:nvPr/>
        </p:nvSpPr>
        <p:spPr>
          <a:xfrm>
            <a:off x="2881151" y="1698723"/>
            <a:ext cx="3256508" cy="5159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_tradnl" altLang="es-MX" sz="1000" dirty="0" smtClean="0">
                <a:solidFill>
                  <a:schemeClr val="tx1"/>
                </a:solidFill>
              </a:rPr>
              <a:t>Jefe (a) de </a:t>
            </a:r>
            <a:r>
              <a:rPr lang="es-ES_tradnl" altLang="es-MX" sz="1000" dirty="0">
                <a:solidFill>
                  <a:schemeClr val="tx1"/>
                </a:solidFill>
              </a:rPr>
              <a:t>la Oficina Ejecutiva del Presidente </a:t>
            </a:r>
            <a:r>
              <a:rPr lang="es-ES_tradnl" altLang="es-MX" sz="1000" dirty="0" smtClean="0">
                <a:solidFill>
                  <a:schemeClr val="tx1"/>
                </a:solidFill>
              </a:rPr>
              <a:t>Municipal</a:t>
            </a:r>
            <a:endParaRPr lang="es-ES_tradnl" altLang="es-MX" sz="1000" dirty="0">
              <a:solidFill>
                <a:schemeClr val="tx1"/>
              </a:solidFill>
            </a:endParaRPr>
          </a:p>
        </p:txBody>
      </p:sp>
      <p:sp>
        <p:nvSpPr>
          <p:cNvPr id="9" name="Rectángulo 11"/>
          <p:cNvSpPr/>
          <p:nvPr/>
        </p:nvSpPr>
        <p:spPr>
          <a:xfrm>
            <a:off x="113506" y="3918377"/>
            <a:ext cx="1053490" cy="515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de Audiencias</a:t>
            </a:r>
          </a:p>
        </p:txBody>
      </p:sp>
      <p:sp>
        <p:nvSpPr>
          <p:cNvPr id="10" name="Rectángulo 11"/>
          <p:cNvSpPr/>
          <p:nvPr/>
        </p:nvSpPr>
        <p:spPr>
          <a:xfrm>
            <a:off x="1613843" y="3918377"/>
            <a:ext cx="1089724" cy="515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de Asesores</a:t>
            </a:r>
          </a:p>
        </p:txBody>
      </p:sp>
      <p:sp>
        <p:nvSpPr>
          <p:cNvPr id="11" name="Rectángulo 11"/>
          <p:cNvSpPr/>
          <p:nvPr/>
        </p:nvSpPr>
        <p:spPr>
          <a:xfrm>
            <a:off x="4380807" y="3908828"/>
            <a:ext cx="1131815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 Administrativo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536397" y="2277949"/>
            <a:ext cx="1400037" cy="3851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Jefe (a) de Agenda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" name="Rectángulo 11"/>
          <p:cNvSpPr/>
          <p:nvPr/>
        </p:nvSpPr>
        <p:spPr>
          <a:xfrm>
            <a:off x="635719" y="4511089"/>
            <a:ext cx="1372184" cy="3577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Analista Documentos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Rectángulo 11">
            <a:hlinkClick r:id="" action="ppaction://noaction"/>
          </p:cNvPr>
          <p:cNvSpPr/>
          <p:nvPr/>
        </p:nvSpPr>
        <p:spPr>
          <a:xfrm>
            <a:off x="155575" y="3067329"/>
            <a:ext cx="1939925" cy="522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Director (a)  de Comunicación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Rectángulo 11">
            <a:hlinkClick r:id="rId2" action="ppaction://hlinksldjump"/>
          </p:cNvPr>
          <p:cNvSpPr/>
          <p:nvPr/>
        </p:nvSpPr>
        <p:spPr>
          <a:xfrm>
            <a:off x="2203450" y="3072092"/>
            <a:ext cx="2014538" cy="515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Director (a) de Relaciones Públicas</a:t>
            </a:r>
          </a:p>
        </p:txBody>
      </p:sp>
      <p:sp>
        <p:nvSpPr>
          <p:cNvPr id="17" name="Rectángulo 11">
            <a:hlinkClick r:id="" action="ppaction://noaction"/>
          </p:cNvPr>
          <p:cNvSpPr/>
          <p:nvPr/>
        </p:nvSpPr>
        <p:spPr>
          <a:xfrm>
            <a:off x="6920684" y="3056199"/>
            <a:ext cx="1988185" cy="515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Director (a) de Eventos y Logística</a:t>
            </a:r>
          </a:p>
        </p:txBody>
      </p:sp>
      <p:cxnSp>
        <p:nvCxnSpPr>
          <p:cNvPr id="18" name="17 Conector recto"/>
          <p:cNvCxnSpPr>
            <a:endCxn id="16" idx="0"/>
          </p:cNvCxnSpPr>
          <p:nvPr/>
        </p:nvCxnSpPr>
        <p:spPr>
          <a:xfrm flipH="1">
            <a:off x="3211513" y="2865717"/>
            <a:ext cx="0" cy="206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7914776" y="2846667"/>
            <a:ext cx="0" cy="206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32116" y="4434314"/>
            <a:ext cx="0" cy="144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32116" y="5228751"/>
            <a:ext cx="41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221382" y="5881199"/>
            <a:ext cx="41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25575" y="4689987"/>
            <a:ext cx="414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ángulo 11"/>
          <p:cNvSpPr/>
          <p:nvPr/>
        </p:nvSpPr>
        <p:spPr>
          <a:xfrm>
            <a:off x="629081" y="5053720"/>
            <a:ext cx="1687447" cy="3857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 Administrativo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Rectángulo 11"/>
          <p:cNvSpPr/>
          <p:nvPr/>
        </p:nvSpPr>
        <p:spPr>
          <a:xfrm>
            <a:off x="639913" y="5650877"/>
            <a:ext cx="1661264" cy="4127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Auxiliares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Rectángulo 11"/>
          <p:cNvSpPr/>
          <p:nvPr/>
        </p:nvSpPr>
        <p:spPr>
          <a:xfrm>
            <a:off x="2297849" y="4641346"/>
            <a:ext cx="1138527" cy="3015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2128027" y="4434314"/>
            <a:ext cx="0" cy="395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134270" y="4811251"/>
            <a:ext cx="147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ángulo 11"/>
          <p:cNvSpPr/>
          <p:nvPr/>
        </p:nvSpPr>
        <p:spPr>
          <a:xfrm>
            <a:off x="4943687" y="4470967"/>
            <a:ext cx="1454553" cy="4776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Auxiliares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Rectángulo 11"/>
          <p:cNvSpPr/>
          <p:nvPr/>
        </p:nvSpPr>
        <p:spPr>
          <a:xfrm>
            <a:off x="4943688" y="5053720"/>
            <a:ext cx="1137868" cy="29131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Analistas</a:t>
            </a:r>
          </a:p>
        </p:txBody>
      </p:sp>
      <p:cxnSp>
        <p:nvCxnSpPr>
          <p:cNvPr id="34" name="33 Conector recto"/>
          <p:cNvCxnSpPr/>
          <p:nvPr/>
        </p:nvCxnSpPr>
        <p:spPr>
          <a:xfrm flipV="1">
            <a:off x="4571998" y="2492211"/>
            <a:ext cx="1964399" cy="11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103 Conector recto"/>
          <p:cNvCxnSpPr/>
          <p:nvPr/>
        </p:nvCxnSpPr>
        <p:spPr>
          <a:xfrm>
            <a:off x="1125537" y="2846667"/>
            <a:ext cx="0" cy="206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128 Conector recto"/>
          <p:cNvCxnSpPr/>
          <p:nvPr/>
        </p:nvCxnSpPr>
        <p:spPr>
          <a:xfrm>
            <a:off x="728478" y="3745739"/>
            <a:ext cx="0" cy="163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129 Conector recto"/>
          <p:cNvCxnSpPr/>
          <p:nvPr/>
        </p:nvCxnSpPr>
        <p:spPr>
          <a:xfrm>
            <a:off x="6394866" y="3745739"/>
            <a:ext cx="0" cy="130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2"/>
          <p:cNvCxnSpPr/>
          <p:nvPr/>
        </p:nvCxnSpPr>
        <p:spPr>
          <a:xfrm>
            <a:off x="728478" y="3750414"/>
            <a:ext cx="7925071" cy="9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ángulo 11"/>
          <p:cNvSpPr/>
          <p:nvPr/>
        </p:nvSpPr>
        <p:spPr>
          <a:xfrm>
            <a:off x="6462735" y="4547392"/>
            <a:ext cx="1140824" cy="3894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Auxiliares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6606156" y="4392614"/>
            <a:ext cx="1" cy="15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ángulo 11"/>
          <p:cNvSpPr/>
          <p:nvPr/>
        </p:nvSpPr>
        <p:spPr>
          <a:xfrm>
            <a:off x="2785883" y="3908828"/>
            <a:ext cx="1419237" cy="5000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 Técnico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50" name="128 Conector recto"/>
          <p:cNvCxnSpPr/>
          <p:nvPr/>
        </p:nvCxnSpPr>
        <p:spPr>
          <a:xfrm>
            <a:off x="2104427" y="3770732"/>
            <a:ext cx="0" cy="1302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128 Conector recto"/>
          <p:cNvCxnSpPr/>
          <p:nvPr/>
        </p:nvCxnSpPr>
        <p:spPr>
          <a:xfrm>
            <a:off x="4868171" y="3762582"/>
            <a:ext cx="368" cy="133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ángulo 11"/>
          <p:cNvSpPr/>
          <p:nvPr/>
        </p:nvSpPr>
        <p:spPr>
          <a:xfrm>
            <a:off x="5694594" y="3900939"/>
            <a:ext cx="1427831" cy="500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 Jurídico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80" name="128 Conector recto"/>
          <p:cNvCxnSpPr/>
          <p:nvPr/>
        </p:nvCxnSpPr>
        <p:spPr>
          <a:xfrm flipH="1">
            <a:off x="4758966" y="4695110"/>
            <a:ext cx="1847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4758965" y="4399365"/>
            <a:ext cx="0" cy="1243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129 Conector recto"/>
          <p:cNvCxnSpPr/>
          <p:nvPr/>
        </p:nvCxnSpPr>
        <p:spPr>
          <a:xfrm>
            <a:off x="3443924" y="3773110"/>
            <a:ext cx="0" cy="130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ángulo 11"/>
          <p:cNvSpPr/>
          <p:nvPr/>
        </p:nvSpPr>
        <p:spPr>
          <a:xfrm>
            <a:off x="7251842" y="3895249"/>
            <a:ext cx="1230428" cy="5000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Adjunto </a:t>
            </a:r>
            <a:endParaRPr lang="es-ES" sz="1000" dirty="0">
              <a:solidFill>
                <a:schemeClr val="tx1"/>
              </a:solidFill>
            </a:endParaRPr>
          </a:p>
        </p:txBody>
      </p:sp>
      <p:cxnSp>
        <p:nvCxnSpPr>
          <p:cNvPr id="58" name="129 Conector recto"/>
          <p:cNvCxnSpPr/>
          <p:nvPr/>
        </p:nvCxnSpPr>
        <p:spPr>
          <a:xfrm>
            <a:off x="7788422" y="3770732"/>
            <a:ext cx="0" cy="130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ángulo 11"/>
          <p:cNvSpPr/>
          <p:nvPr/>
        </p:nvSpPr>
        <p:spPr>
          <a:xfrm>
            <a:off x="3506056" y="4631958"/>
            <a:ext cx="1138527" cy="3015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Auxiliares</a:t>
            </a:r>
          </a:p>
        </p:txBody>
      </p:sp>
      <p:cxnSp>
        <p:nvCxnSpPr>
          <p:cNvPr id="46" name="Conector recto 45"/>
          <p:cNvCxnSpPr/>
          <p:nvPr/>
        </p:nvCxnSpPr>
        <p:spPr>
          <a:xfrm>
            <a:off x="3588331" y="4421319"/>
            <a:ext cx="0" cy="210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19 Conector recto"/>
          <p:cNvCxnSpPr/>
          <p:nvPr/>
        </p:nvCxnSpPr>
        <p:spPr>
          <a:xfrm>
            <a:off x="8653549" y="3745739"/>
            <a:ext cx="0" cy="1483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ángulo 11"/>
          <p:cNvSpPr/>
          <p:nvPr/>
        </p:nvSpPr>
        <p:spPr>
          <a:xfrm>
            <a:off x="7889446" y="4459036"/>
            <a:ext cx="1077527" cy="5000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Coordinador (a) de Proyectos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56" name="27 Conector recto"/>
          <p:cNvCxnSpPr/>
          <p:nvPr/>
        </p:nvCxnSpPr>
        <p:spPr>
          <a:xfrm>
            <a:off x="7936434" y="2486757"/>
            <a:ext cx="147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ángulo 11"/>
          <p:cNvSpPr/>
          <p:nvPr/>
        </p:nvSpPr>
        <p:spPr>
          <a:xfrm>
            <a:off x="8003703" y="2612600"/>
            <a:ext cx="963270" cy="326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60" name="Conector recto 59"/>
          <p:cNvCxnSpPr/>
          <p:nvPr/>
        </p:nvCxnSpPr>
        <p:spPr>
          <a:xfrm flipH="1">
            <a:off x="8084364" y="2482928"/>
            <a:ext cx="1" cy="129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ángulo 11"/>
          <p:cNvSpPr/>
          <p:nvPr/>
        </p:nvSpPr>
        <p:spPr>
          <a:xfrm>
            <a:off x="7823774" y="5226973"/>
            <a:ext cx="1140824" cy="3894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Analistas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3" name="Rectángulo 11"/>
          <p:cNvSpPr/>
          <p:nvPr/>
        </p:nvSpPr>
        <p:spPr>
          <a:xfrm>
            <a:off x="4943688" y="5470749"/>
            <a:ext cx="1137868" cy="29131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Chofer</a:t>
            </a:r>
          </a:p>
        </p:txBody>
      </p:sp>
      <p:cxnSp>
        <p:nvCxnSpPr>
          <p:cNvPr id="64" name="128 Conector recto"/>
          <p:cNvCxnSpPr/>
          <p:nvPr/>
        </p:nvCxnSpPr>
        <p:spPr>
          <a:xfrm flipH="1">
            <a:off x="4754336" y="5642564"/>
            <a:ext cx="19398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ángulo 11"/>
          <p:cNvSpPr/>
          <p:nvPr/>
        </p:nvSpPr>
        <p:spPr>
          <a:xfrm>
            <a:off x="2881151" y="2319591"/>
            <a:ext cx="963270" cy="326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Auxiliar</a:t>
            </a:r>
            <a:endParaRPr lang="es-ES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3858291" y="2503269"/>
            <a:ext cx="785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6853473" y="217283"/>
            <a:ext cx="1973656" cy="8962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48" y="309323"/>
            <a:ext cx="1920101" cy="609084"/>
          </a:xfrm>
          <a:prstGeom prst="rect">
            <a:avLst/>
          </a:prstGeom>
        </p:spPr>
      </p:pic>
      <p:sp>
        <p:nvSpPr>
          <p:cNvPr id="65" name="Rectángulo 64"/>
          <p:cNvSpPr/>
          <p:nvPr/>
        </p:nvSpPr>
        <p:spPr>
          <a:xfrm>
            <a:off x="6789449" y="5942048"/>
            <a:ext cx="2199993" cy="614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6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</a:t>
            </a: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Comunicación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7817" y="196144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4" y="450444"/>
            <a:ext cx="1224581" cy="137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300092"/>
            <a:ext cx="631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kern="1400" spc="-150" dirty="0" smtClean="0">
                <a:solidFill>
                  <a:srgbClr val="939598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Comunicación</a:t>
            </a:r>
            <a:endParaRPr lang="es-ES" dirty="0">
              <a:solidFill>
                <a:srgbClr val="939598"/>
              </a:solidFill>
            </a:endParaRPr>
          </a:p>
        </p:txBody>
      </p:sp>
      <p:sp>
        <p:nvSpPr>
          <p:cNvPr id="11" name="Rectángulo 11"/>
          <p:cNvSpPr/>
          <p:nvPr/>
        </p:nvSpPr>
        <p:spPr>
          <a:xfrm>
            <a:off x="5540870" y="1927421"/>
            <a:ext cx="1504315" cy="5159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Jefe (a)  Administrativo (a) de Comunicación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12" name="Conector recto 2"/>
          <p:cNvCxnSpPr/>
          <p:nvPr/>
        </p:nvCxnSpPr>
        <p:spPr>
          <a:xfrm>
            <a:off x="1528286" y="2606544"/>
            <a:ext cx="6322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ángulo 11"/>
          <p:cNvSpPr/>
          <p:nvPr/>
        </p:nvSpPr>
        <p:spPr>
          <a:xfrm>
            <a:off x="591958" y="2731397"/>
            <a:ext cx="1963737" cy="4533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Coordinador (a) Prensa</a:t>
            </a:r>
          </a:p>
        </p:txBody>
      </p:sp>
      <p:cxnSp>
        <p:nvCxnSpPr>
          <p:cNvPr id="14" name="Conector recto 65"/>
          <p:cNvCxnSpPr/>
          <p:nvPr/>
        </p:nvCxnSpPr>
        <p:spPr>
          <a:xfrm>
            <a:off x="1541280" y="2606544"/>
            <a:ext cx="0" cy="127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ángulo 11"/>
          <p:cNvSpPr/>
          <p:nvPr/>
        </p:nvSpPr>
        <p:spPr>
          <a:xfrm>
            <a:off x="3044070" y="1246590"/>
            <a:ext cx="2555875" cy="6111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200" dirty="0" smtClean="0">
                <a:solidFill>
                  <a:schemeClr val="tx1"/>
                </a:solidFill>
              </a:rPr>
              <a:t>Director (a)  de Comunicación</a:t>
            </a:r>
          </a:p>
        </p:txBody>
      </p:sp>
      <p:cxnSp>
        <p:nvCxnSpPr>
          <p:cNvPr id="16" name="Conector recto 65"/>
          <p:cNvCxnSpPr>
            <a:stCxn id="15" idx="2"/>
          </p:cNvCxnSpPr>
          <p:nvPr/>
        </p:nvCxnSpPr>
        <p:spPr>
          <a:xfrm flipH="1">
            <a:off x="4316413" y="1857723"/>
            <a:ext cx="0" cy="748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65"/>
          <p:cNvCxnSpPr/>
          <p:nvPr/>
        </p:nvCxnSpPr>
        <p:spPr>
          <a:xfrm>
            <a:off x="5689191" y="2606544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2"/>
          <p:cNvCxnSpPr/>
          <p:nvPr/>
        </p:nvCxnSpPr>
        <p:spPr>
          <a:xfrm flipV="1">
            <a:off x="4316413" y="2189031"/>
            <a:ext cx="1238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ángulo 11"/>
          <p:cNvSpPr/>
          <p:nvPr/>
        </p:nvSpPr>
        <p:spPr>
          <a:xfrm>
            <a:off x="1018197" y="3729916"/>
            <a:ext cx="1500505" cy="41340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Jefe (a)  de Análisis</a:t>
            </a:r>
          </a:p>
        </p:txBody>
      </p:sp>
      <p:cxnSp>
        <p:nvCxnSpPr>
          <p:cNvPr id="20" name="19 Conector recto"/>
          <p:cNvCxnSpPr/>
          <p:nvPr/>
        </p:nvCxnSpPr>
        <p:spPr>
          <a:xfrm flipH="1">
            <a:off x="663393" y="3210935"/>
            <a:ext cx="22090" cy="2871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75640" y="3940301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2784918" y="5115233"/>
            <a:ext cx="0" cy="449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784918" y="5563132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784918" y="5115233"/>
            <a:ext cx="1818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7045185" y="2125859"/>
            <a:ext cx="368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ángulo 11"/>
          <p:cNvSpPr/>
          <p:nvPr/>
        </p:nvSpPr>
        <p:spPr>
          <a:xfrm>
            <a:off x="7477117" y="1665635"/>
            <a:ext cx="1321117" cy="3841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Recepcionista</a:t>
            </a:r>
          </a:p>
        </p:txBody>
      </p:sp>
      <p:cxnSp>
        <p:nvCxnSpPr>
          <p:cNvPr id="27" name="26 Conector recto"/>
          <p:cNvCxnSpPr/>
          <p:nvPr/>
        </p:nvCxnSpPr>
        <p:spPr>
          <a:xfrm>
            <a:off x="6540047" y="3771648"/>
            <a:ext cx="0" cy="156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ángulo 11"/>
          <p:cNvSpPr/>
          <p:nvPr/>
        </p:nvSpPr>
        <p:spPr>
          <a:xfrm>
            <a:off x="7490297" y="2124243"/>
            <a:ext cx="1321118" cy="3841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Chofer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29" name="87 Conector recto"/>
          <p:cNvCxnSpPr/>
          <p:nvPr/>
        </p:nvCxnSpPr>
        <p:spPr>
          <a:xfrm flipH="1" flipV="1">
            <a:off x="7419332" y="1933771"/>
            <a:ext cx="0" cy="509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41 Conector recto"/>
          <p:cNvCxnSpPr/>
          <p:nvPr/>
        </p:nvCxnSpPr>
        <p:spPr>
          <a:xfrm>
            <a:off x="7412982" y="1935359"/>
            <a:ext cx="66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41 Conector recto"/>
          <p:cNvCxnSpPr/>
          <p:nvPr/>
        </p:nvCxnSpPr>
        <p:spPr>
          <a:xfrm>
            <a:off x="7418860" y="2434306"/>
            <a:ext cx="65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ángulo 11"/>
          <p:cNvSpPr/>
          <p:nvPr/>
        </p:nvSpPr>
        <p:spPr>
          <a:xfrm>
            <a:off x="2875844" y="4459299"/>
            <a:ext cx="1500505" cy="37509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Redactor (a)</a:t>
            </a:r>
          </a:p>
        </p:txBody>
      </p:sp>
      <p:sp>
        <p:nvSpPr>
          <p:cNvPr id="34" name="Rectángulo 11"/>
          <p:cNvSpPr/>
          <p:nvPr/>
        </p:nvSpPr>
        <p:spPr>
          <a:xfrm>
            <a:off x="1024792" y="4530548"/>
            <a:ext cx="1500505" cy="3363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Jefe </a:t>
            </a:r>
            <a:r>
              <a:rPr lang="es-ES" sz="1100" dirty="0" smtClean="0">
                <a:solidFill>
                  <a:schemeClr val="tx1"/>
                </a:solidFill>
              </a:rPr>
              <a:t>(a) de Redacción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2532561" y="4698704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87070" y="4646846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ángulo 11"/>
          <p:cNvSpPr/>
          <p:nvPr/>
        </p:nvSpPr>
        <p:spPr>
          <a:xfrm>
            <a:off x="1024792" y="5169067"/>
            <a:ext cx="1500505" cy="3613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Encargado (a) </a:t>
            </a:r>
            <a:r>
              <a:rPr lang="es-ES" sz="1100" dirty="0" smtClean="0">
                <a:solidFill>
                  <a:schemeClr val="tx1"/>
                </a:solidFill>
              </a:rPr>
              <a:t>del área de Fotografía</a:t>
            </a:r>
            <a:endParaRPr lang="es-ES" sz="1100" b="1" dirty="0">
              <a:solidFill>
                <a:schemeClr val="tx1"/>
              </a:solidFill>
            </a:endParaRPr>
          </a:p>
        </p:txBody>
      </p:sp>
      <p:cxnSp>
        <p:nvCxnSpPr>
          <p:cNvPr id="38" name="37 Conector recto"/>
          <p:cNvCxnSpPr/>
          <p:nvPr/>
        </p:nvCxnSpPr>
        <p:spPr>
          <a:xfrm flipV="1">
            <a:off x="2531562" y="5349415"/>
            <a:ext cx="261823" cy="8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ángulo 11"/>
          <p:cNvSpPr/>
          <p:nvPr/>
        </p:nvSpPr>
        <p:spPr>
          <a:xfrm>
            <a:off x="2875844" y="4893112"/>
            <a:ext cx="1500505" cy="3430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Camarógrafo (a) </a:t>
            </a:r>
            <a:r>
              <a:rPr lang="es-ES" sz="1100" dirty="0" smtClean="0">
                <a:solidFill>
                  <a:schemeClr val="tx1"/>
                </a:solidFill>
              </a:rPr>
              <a:t>TV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46" name="Rectángulo 11"/>
          <p:cNvSpPr/>
          <p:nvPr/>
        </p:nvSpPr>
        <p:spPr>
          <a:xfrm>
            <a:off x="2866416" y="5340230"/>
            <a:ext cx="1500505" cy="4293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Fotógrafo (a</a:t>
            </a:r>
            <a:r>
              <a:rPr lang="es-ES" sz="11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663393" y="6082757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ángulo 11"/>
          <p:cNvSpPr/>
          <p:nvPr/>
        </p:nvSpPr>
        <p:spPr>
          <a:xfrm>
            <a:off x="1007428" y="5901765"/>
            <a:ext cx="1856921" cy="4164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Encargado(a) de la Jefatura de Prensa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49" name="Rectángulo 11"/>
          <p:cNvSpPr/>
          <p:nvPr/>
        </p:nvSpPr>
        <p:spPr>
          <a:xfrm>
            <a:off x="4718096" y="2733560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Coordinador </a:t>
            </a:r>
            <a:r>
              <a:rPr lang="es-ES" sz="1100" dirty="0">
                <a:solidFill>
                  <a:schemeClr val="tx1"/>
                </a:solidFill>
              </a:rPr>
              <a:t> </a:t>
            </a:r>
            <a:r>
              <a:rPr lang="es-ES" sz="1100" dirty="0" smtClean="0">
                <a:solidFill>
                  <a:schemeClr val="tx1"/>
                </a:solidFill>
              </a:rPr>
              <a:t>(a) de Monitoreo y Síntesis Informativa</a:t>
            </a:r>
          </a:p>
        </p:txBody>
      </p:sp>
      <p:sp>
        <p:nvSpPr>
          <p:cNvPr id="50" name="Rectángulo 11"/>
          <p:cNvSpPr/>
          <p:nvPr/>
        </p:nvSpPr>
        <p:spPr>
          <a:xfrm>
            <a:off x="4642989" y="3520287"/>
            <a:ext cx="1709451" cy="5572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Jefe (a) </a:t>
            </a:r>
            <a:r>
              <a:rPr lang="es-ES" sz="1100" dirty="0" smtClean="0">
                <a:solidFill>
                  <a:schemeClr val="tx1"/>
                </a:solidFill>
              </a:rPr>
              <a:t>de Monitoreo</a:t>
            </a:r>
          </a:p>
        </p:txBody>
      </p:sp>
      <p:sp>
        <p:nvSpPr>
          <p:cNvPr id="52" name="Rectángulo 11"/>
          <p:cNvSpPr/>
          <p:nvPr/>
        </p:nvSpPr>
        <p:spPr>
          <a:xfrm>
            <a:off x="4651622" y="4195121"/>
            <a:ext cx="1709451" cy="6670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Analista</a:t>
            </a:r>
          </a:p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53" name="Rectángulo 11"/>
          <p:cNvSpPr/>
          <p:nvPr/>
        </p:nvSpPr>
        <p:spPr>
          <a:xfrm>
            <a:off x="4644114" y="4967861"/>
            <a:ext cx="1709451" cy="76310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55" name="54 Conector recto"/>
          <p:cNvCxnSpPr/>
          <p:nvPr/>
        </p:nvCxnSpPr>
        <p:spPr>
          <a:xfrm flipV="1">
            <a:off x="6360534" y="5339017"/>
            <a:ext cx="178974" cy="1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ángulo 11"/>
          <p:cNvSpPr/>
          <p:nvPr/>
        </p:nvSpPr>
        <p:spPr>
          <a:xfrm>
            <a:off x="2866563" y="3844273"/>
            <a:ext cx="1500505" cy="3613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Jefe (a) </a:t>
            </a:r>
            <a:r>
              <a:rPr lang="es-ES" sz="1100" dirty="0" smtClean="0">
                <a:solidFill>
                  <a:schemeClr val="tx1"/>
                </a:solidFill>
              </a:rPr>
              <a:t>de Video</a:t>
            </a:r>
            <a:endParaRPr lang="es-ES" sz="1100" b="1" dirty="0">
              <a:solidFill>
                <a:schemeClr val="tx1"/>
              </a:solidFill>
            </a:endParaRPr>
          </a:p>
        </p:txBody>
      </p:sp>
      <p:cxnSp>
        <p:nvCxnSpPr>
          <p:cNvPr id="60" name="35 Conector recto"/>
          <p:cNvCxnSpPr>
            <a:endCxn id="37" idx="1"/>
          </p:cNvCxnSpPr>
          <p:nvPr/>
        </p:nvCxnSpPr>
        <p:spPr>
          <a:xfrm>
            <a:off x="674438" y="5349415"/>
            <a:ext cx="350354" cy="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4 Conector recto"/>
          <p:cNvCxnSpPr/>
          <p:nvPr/>
        </p:nvCxnSpPr>
        <p:spPr>
          <a:xfrm flipV="1">
            <a:off x="6349963" y="3780041"/>
            <a:ext cx="178974" cy="1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54 Conector recto"/>
          <p:cNvCxnSpPr/>
          <p:nvPr/>
        </p:nvCxnSpPr>
        <p:spPr>
          <a:xfrm flipV="1">
            <a:off x="6361073" y="4412155"/>
            <a:ext cx="178974" cy="1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65"/>
          <p:cNvCxnSpPr/>
          <p:nvPr/>
        </p:nvCxnSpPr>
        <p:spPr>
          <a:xfrm>
            <a:off x="7850777" y="2604597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ángulo 11"/>
          <p:cNvSpPr/>
          <p:nvPr/>
        </p:nvSpPr>
        <p:spPr>
          <a:xfrm>
            <a:off x="6892018" y="2732055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Coordinador  (a) de Redes Sociales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3" name="Rectángulo 11"/>
          <p:cNvSpPr/>
          <p:nvPr/>
        </p:nvSpPr>
        <p:spPr>
          <a:xfrm>
            <a:off x="6645370" y="3447348"/>
            <a:ext cx="1987200" cy="3479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Analistas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4" name="Rectángulo 11"/>
          <p:cNvSpPr/>
          <p:nvPr/>
        </p:nvSpPr>
        <p:spPr>
          <a:xfrm>
            <a:off x="6648471" y="3836161"/>
            <a:ext cx="1987983" cy="25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Analista SR. 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5" name="Rectángulo 11"/>
          <p:cNvSpPr/>
          <p:nvPr/>
        </p:nvSpPr>
        <p:spPr>
          <a:xfrm>
            <a:off x="6648471" y="4189005"/>
            <a:ext cx="1987983" cy="25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err="1" smtClean="0">
                <a:solidFill>
                  <a:schemeClr val="tx1"/>
                </a:solidFill>
              </a:rPr>
              <a:t>Comunity</a:t>
            </a:r>
            <a:r>
              <a:rPr lang="es-ES" sz="1100" dirty="0" smtClean="0">
                <a:solidFill>
                  <a:schemeClr val="tx1"/>
                </a:solidFill>
              </a:rPr>
              <a:t> en Cobertura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6" name="Rectángulo 11"/>
          <p:cNvSpPr/>
          <p:nvPr/>
        </p:nvSpPr>
        <p:spPr>
          <a:xfrm>
            <a:off x="6649255" y="4552503"/>
            <a:ext cx="1987200" cy="25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err="1" smtClean="0">
                <a:solidFill>
                  <a:schemeClr val="tx1"/>
                </a:solidFill>
              </a:rPr>
              <a:t>Comunity</a:t>
            </a:r>
            <a:r>
              <a:rPr lang="es-ES" sz="1100" dirty="0" smtClean="0">
                <a:solidFill>
                  <a:schemeClr val="tx1"/>
                </a:solidFill>
              </a:rPr>
              <a:t> en Oficina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7" name="Rectángulo 11"/>
          <p:cNvSpPr/>
          <p:nvPr/>
        </p:nvSpPr>
        <p:spPr>
          <a:xfrm>
            <a:off x="6645370" y="4915822"/>
            <a:ext cx="1987200" cy="25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Diseño Web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68" name="19 Conector recto"/>
          <p:cNvCxnSpPr/>
          <p:nvPr/>
        </p:nvCxnSpPr>
        <p:spPr>
          <a:xfrm flipH="1">
            <a:off x="8778240" y="3289621"/>
            <a:ext cx="3419" cy="2466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54 Conector recto"/>
          <p:cNvCxnSpPr/>
          <p:nvPr/>
        </p:nvCxnSpPr>
        <p:spPr>
          <a:xfrm>
            <a:off x="8646351" y="3964000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54 Conector recto"/>
          <p:cNvCxnSpPr/>
          <p:nvPr/>
        </p:nvCxnSpPr>
        <p:spPr>
          <a:xfrm>
            <a:off x="8632570" y="4306429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54 Conector recto"/>
          <p:cNvCxnSpPr/>
          <p:nvPr/>
        </p:nvCxnSpPr>
        <p:spPr>
          <a:xfrm>
            <a:off x="8638576" y="5032400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54 Conector recto"/>
          <p:cNvCxnSpPr/>
          <p:nvPr/>
        </p:nvCxnSpPr>
        <p:spPr>
          <a:xfrm>
            <a:off x="8641403" y="4682549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ángulo 11"/>
          <p:cNvSpPr/>
          <p:nvPr/>
        </p:nvSpPr>
        <p:spPr>
          <a:xfrm>
            <a:off x="6645370" y="5272899"/>
            <a:ext cx="1987200" cy="25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Editores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75" name="Rectángulo 11"/>
          <p:cNvSpPr/>
          <p:nvPr/>
        </p:nvSpPr>
        <p:spPr>
          <a:xfrm>
            <a:off x="6645370" y="5621511"/>
            <a:ext cx="1987200" cy="25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Editor (a) </a:t>
            </a:r>
            <a:r>
              <a:rPr lang="es-ES" sz="1100" dirty="0" smtClean="0">
                <a:solidFill>
                  <a:schemeClr val="tx1"/>
                </a:solidFill>
              </a:rPr>
              <a:t>Video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76" name="54 Conector recto"/>
          <p:cNvCxnSpPr/>
          <p:nvPr/>
        </p:nvCxnSpPr>
        <p:spPr>
          <a:xfrm>
            <a:off x="8632570" y="5408677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54 Conector recto"/>
          <p:cNvCxnSpPr/>
          <p:nvPr/>
        </p:nvCxnSpPr>
        <p:spPr>
          <a:xfrm>
            <a:off x="8636703" y="5749079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54 Conector recto"/>
          <p:cNvCxnSpPr/>
          <p:nvPr/>
        </p:nvCxnSpPr>
        <p:spPr>
          <a:xfrm>
            <a:off x="8632570" y="3627166"/>
            <a:ext cx="131889" cy="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21 Conector recto"/>
          <p:cNvCxnSpPr/>
          <p:nvPr/>
        </p:nvCxnSpPr>
        <p:spPr>
          <a:xfrm flipV="1">
            <a:off x="5692116" y="3289622"/>
            <a:ext cx="0" cy="230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65"/>
          <p:cNvCxnSpPr>
            <a:endCxn id="58" idx="0"/>
          </p:cNvCxnSpPr>
          <p:nvPr/>
        </p:nvCxnSpPr>
        <p:spPr>
          <a:xfrm flipH="1">
            <a:off x="3616816" y="2623615"/>
            <a:ext cx="6715" cy="1220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ángulo 11"/>
          <p:cNvSpPr/>
          <p:nvPr/>
        </p:nvSpPr>
        <p:spPr>
          <a:xfrm>
            <a:off x="2638493" y="2760256"/>
            <a:ext cx="1963737" cy="4533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Coordinador (a) de Comunicación</a:t>
            </a:r>
          </a:p>
        </p:txBody>
      </p:sp>
      <p:sp>
        <p:nvSpPr>
          <p:cNvPr id="56" name="Rectángulo 11"/>
          <p:cNvSpPr/>
          <p:nvPr/>
        </p:nvSpPr>
        <p:spPr>
          <a:xfrm>
            <a:off x="2844533" y="3338116"/>
            <a:ext cx="1500505" cy="3613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Jefe (a) </a:t>
            </a:r>
            <a:r>
              <a:rPr lang="es-ES" sz="1100" dirty="0" smtClean="0">
                <a:solidFill>
                  <a:schemeClr val="tx1"/>
                </a:solidFill>
              </a:rPr>
              <a:t>de Fotografía</a:t>
            </a:r>
            <a:endParaRPr lang="es-ES" sz="110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746297" y="321536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2" name="Rectángulo 81"/>
          <p:cNvSpPr/>
          <p:nvPr/>
        </p:nvSpPr>
        <p:spPr>
          <a:xfrm>
            <a:off x="6789449" y="5942048"/>
            <a:ext cx="2199993" cy="614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3" name="Imagen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48" y="309323"/>
            <a:ext cx="1920101" cy="6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Relaciones Públicas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07817" y="303560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5" y="339929"/>
            <a:ext cx="1224581" cy="137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300092"/>
            <a:ext cx="631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kern="1400" spc="-150" dirty="0" smtClean="0">
                <a:solidFill>
                  <a:srgbClr val="939598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Relaciones Públicas</a:t>
            </a:r>
            <a:endParaRPr lang="es-ES" dirty="0">
              <a:solidFill>
                <a:srgbClr val="939598"/>
              </a:solidFill>
            </a:endParaRPr>
          </a:p>
        </p:txBody>
      </p:sp>
      <p:cxnSp>
        <p:nvCxnSpPr>
          <p:cNvPr id="39" name="Conector recto 65"/>
          <p:cNvCxnSpPr/>
          <p:nvPr/>
        </p:nvCxnSpPr>
        <p:spPr>
          <a:xfrm>
            <a:off x="4572000" y="2498000"/>
            <a:ext cx="0" cy="1535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2"/>
          <p:cNvCxnSpPr/>
          <p:nvPr/>
        </p:nvCxnSpPr>
        <p:spPr>
          <a:xfrm>
            <a:off x="3132000" y="305754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ángulo 11"/>
          <p:cNvSpPr/>
          <p:nvPr/>
        </p:nvSpPr>
        <p:spPr>
          <a:xfrm>
            <a:off x="3396343" y="1865839"/>
            <a:ext cx="2351314" cy="6321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_tradnl" altLang="es-MX" sz="1200" dirty="0" smtClean="0">
                <a:solidFill>
                  <a:schemeClr val="tx1"/>
                </a:solidFill>
              </a:rPr>
              <a:t>Director</a:t>
            </a:r>
            <a:r>
              <a:rPr lang="es-ES" sz="1200" dirty="0">
                <a:solidFill>
                  <a:schemeClr val="tx1"/>
                </a:solidFill>
              </a:rPr>
              <a:t> (a)</a:t>
            </a:r>
            <a:r>
              <a:rPr lang="es-ES_tradnl" altLang="es-MX" sz="1200" dirty="0" smtClean="0">
                <a:solidFill>
                  <a:schemeClr val="tx1"/>
                </a:solidFill>
              </a:rPr>
              <a:t> de Relaciones Públicas</a:t>
            </a:r>
          </a:p>
        </p:txBody>
      </p:sp>
      <p:sp>
        <p:nvSpPr>
          <p:cNvPr id="43" name="Rectángulo 11"/>
          <p:cNvSpPr/>
          <p:nvPr/>
        </p:nvSpPr>
        <p:spPr>
          <a:xfrm>
            <a:off x="1811383" y="2796398"/>
            <a:ext cx="1320617" cy="522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b="1" dirty="0" smtClean="0">
                <a:solidFill>
                  <a:schemeClr val="tx1"/>
                </a:solidFill>
              </a:rPr>
              <a:t> </a:t>
            </a:r>
            <a:r>
              <a:rPr lang="es-ES" sz="1100" dirty="0" smtClean="0">
                <a:solidFill>
                  <a:schemeClr val="tx1"/>
                </a:solidFill>
              </a:rPr>
              <a:t>Auxiliar</a:t>
            </a:r>
            <a:endParaRPr lang="es-ES" sz="11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Conector recto 2"/>
          <p:cNvCxnSpPr/>
          <p:nvPr/>
        </p:nvCxnSpPr>
        <p:spPr>
          <a:xfrm>
            <a:off x="4575544" y="3414666"/>
            <a:ext cx="14464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ángulo 11"/>
          <p:cNvSpPr/>
          <p:nvPr/>
        </p:nvSpPr>
        <p:spPr>
          <a:xfrm>
            <a:off x="5984080" y="2617559"/>
            <a:ext cx="1649880" cy="5311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Jefe (a) </a:t>
            </a:r>
            <a:r>
              <a:rPr lang="es-ES" sz="1100" dirty="0" smtClean="0">
                <a:solidFill>
                  <a:schemeClr val="tx1"/>
                </a:solidFill>
              </a:rPr>
              <a:t>de Relaciones Públicas</a:t>
            </a:r>
          </a:p>
        </p:txBody>
      </p:sp>
      <p:sp>
        <p:nvSpPr>
          <p:cNvPr id="17" name="Rectángulo 11"/>
          <p:cNvSpPr/>
          <p:nvPr/>
        </p:nvSpPr>
        <p:spPr>
          <a:xfrm>
            <a:off x="1482120" y="3426492"/>
            <a:ext cx="1649880" cy="465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Chofer</a:t>
            </a:r>
            <a:endParaRPr lang="es-ES" sz="11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Rectángulo 11"/>
          <p:cNvSpPr/>
          <p:nvPr/>
        </p:nvSpPr>
        <p:spPr>
          <a:xfrm>
            <a:off x="2091096" y="4159712"/>
            <a:ext cx="1893076" cy="6074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Coordinador </a:t>
            </a:r>
            <a:r>
              <a:rPr lang="es-ES" sz="1100" dirty="0">
                <a:solidFill>
                  <a:schemeClr val="tx1"/>
                </a:solidFill>
              </a:rPr>
              <a:t> (a</a:t>
            </a:r>
            <a:r>
              <a:rPr lang="es-ES" sz="1100" dirty="0" smtClean="0">
                <a:solidFill>
                  <a:schemeClr val="tx1"/>
                </a:solidFill>
              </a:rPr>
              <a:t>) Enlace</a:t>
            </a:r>
          </a:p>
        </p:txBody>
      </p:sp>
      <p:sp>
        <p:nvSpPr>
          <p:cNvPr id="29" name="Rectángulo 11"/>
          <p:cNvSpPr/>
          <p:nvPr/>
        </p:nvSpPr>
        <p:spPr>
          <a:xfrm>
            <a:off x="5984080" y="3255540"/>
            <a:ext cx="1500505" cy="3419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 Analista</a:t>
            </a:r>
          </a:p>
        </p:txBody>
      </p:sp>
      <p:sp>
        <p:nvSpPr>
          <p:cNvPr id="30" name="Rectángulo 11"/>
          <p:cNvSpPr/>
          <p:nvPr/>
        </p:nvSpPr>
        <p:spPr>
          <a:xfrm>
            <a:off x="2252051" y="4893718"/>
            <a:ext cx="1552927" cy="3481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 Auxiliar</a:t>
            </a:r>
            <a:endParaRPr lang="es-ES" sz="11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6204838" y="4784046"/>
            <a:ext cx="0" cy="1362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"/>
          <p:cNvCxnSpPr/>
          <p:nvPr/>
        </p:nvCxnSpPr>
        <p:spPr>
          <a:xfrm>
            <a:off x="3132000" y="3668920"/>
            <a:ext cx="14464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ángulo 11"/>
          <p:cNvSpPr/>
          <p:nvPr/>
        </p:nvSpPr>
        <p:spPr>
          <a:xfrm>
            <a:off x="5454585" y="4926980"/>
            <a:ext cx="1500505" cy="3419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 Analista</a:t>
            </a:r>
          </a:p>
        </p:txBody>
      </p:sp>
      <p:cxnSp>
        <p:nvCxnSpPr>
          <p:cNvPr id="23" name="Conector recto 2"/>
          <p:cNvCxnSpPr/>
          <p:nvPr/>
        </p:nvCxnSpPr>
        <p:spPr>
          <a:xfrm>
            <a:off x="3037634" y="4033695"/>
            <a:ext cx="31273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3034411" y="4772681"/>
            <a:ext cx="0" cy="1362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ángulo 11"/>
          <p:cNvSpPr/>
          <p:nvPr/>
        </p:nvSpPr>
        <p:spPr>
          <a:xfrm>
            <a:off x="5218481" y="4169929"/>
            <a:ext cx="1893076" cy="6074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Coordinador (a) </a:t>
            </a:r>
            <a:r>
              <a:rPr lang="es-ES" sz="1100" dirty="0" smtClean="0">
                <a:solidFill>
                  <a:schemeClr val="tx1"/>
                </a:solidFill>
              </a:rPr>
              <a:t>Técnico</a:t>
            </a:r>
          </a:p>
        </p:txBody>
      </p:sp>
      <p:cxnSp>
        <p:nvCxnSpPr>
          <p:cNvPr id="27" name="Conector recto 26"/>
          <p:cNvCxnSpPr/>
          <p:nvPr/>
        </p:nvCxnSpPr>
        <p:spPr>
          <a:xfrm>
            <a:off x="6157997" y="4033695"/>
            <a:ext cx="0" cy="1362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3037634" y="4023478"/>
            <a:ext cx="0" cy="1362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6734332" y="175910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6789449" y="5942048"/>
            <a:ext cx="2199993" cy="614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090" y="315836"/>
            <a:ext cx="1920101" cy="6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Eventos </a:t>
            </a: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Logística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07817" y="303560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5" y="339929"/>
            <a:ext cx="1224581" cy="137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300092"/>
            <a:ext cx="631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kern="1400" spc="-150" dirty="0" smtClean="0">
                <a:solidFill>
                  <a:srgbClr val="939598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Eventos y Logística</a:t>
            </a:r>
            <a:endParaRPr lang="es-ES" dirty="0">
              <a:solidFill>
                <a:srgbClr val="939598"/>
              </a:solidFill>
            </a:endParaRPr>
          </a:p>
        </p:txBody>
      </p:sp>
      <p:cxnSp>
        <p:nvCxnSpPr>
          <p:cNvPr id="58" name="Conector recto 2"/>
          <p:cNvCxnSpPr/>
          <p:nvPr/>
        </p:nvCxnSpPr>
        <p:spPr>
          <a:xfrm>
            <a:off x="1764482" y="4220871"/>
            <a:ext cx="5393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ángulo 11">
            <a:hlinkClick r:id="rId2" action="ppaction://hlinksldjump"/>
          </p:cNvPr>
          <p:cNvSpPr/>
          <p:nvPr/>
        </p:nvSpPr>
        <p:spPr>
          <a:xfrm>
            <a:off x="782613" y="4468643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Coordinador </a:t>
            </a:r>
            <a:r>
              <a:rPr lang="es-ES" sz="1100" dirty="0">
                <a:solidFill>
                  <a:schemeClr val="tx1"/>
                </a:solidFill>
              </a:rPr>
              <a:t> (a</a:t>
            </a:r>
            <a:r>
              <a:rPr lang="es-ES" sz="1100" dirty="0" smtClean="0">
                <a:solidFill>
                  <a:schemeClr val="tx1"/>
                </a:solidFill>
              </a:rPr>
              <a:t>) General de Eventos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60" name="Conector recto 65"/>
          <p:cNvCxnSpPr/>
          <p:nvPr/>
        </p:nvCxnSpPr>
        <p:spPr>
          <a:xfrm>
            <a:off x="1764481" y="4213249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ángulo 11"/>
          <p:cNvSpPr/>
          <p:nvPr/>
        </p:nvSpPr>
        <p:spPr>
          <a:xfrm>
            <a:off x="3294063" y="1624239"/>
            <a:ext cx="2555875" cy="6111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200" dirty="0">
                <a:solidFill>
                  <a:schemeClr val="tx1"/>
                </a:solidFill>
              </a:rPr>
              <a:t>Director (a) </a:t>
            </a:r>
            <a:r>
              <a:rPr lang="es-ES" sz="1200" dirty="0" smtClean="0">
                <a:solidFill>
                  <a:schemeClr val="tx1"/>
                </a:solidFill>
              </a:rPr>
              <a:t>de Eventos y Logística</a:t>
            </a:r>
          </a:p>
        </p:txBody>
      </p:sp>
      <p:cxnSp>
        <p:nvCxnSpPr>
          <p:cNvPr id="62" name="Conector recto 65"/>
          <p:cNvCxnSpPr/>
          <p:nvPr/>
        </p:nvCxnSpPr>
        <p:spPr>
          <a:xfrm>
            <a:off x="4588962" y="2235372"/>
            <a:ext cx="0" cy="1979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5"/>
          <p:cNvCxnSpPr/>
          <p:nvPr/>
        </p:nvCxnSpPr>
        <p:spPr>
          <a:xfrm>
            <a:off x="7150477" y="4212162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ángulo 11"/>
          <p:cNvSpPr/>
          <p:nvPr/>
        </p:nvSpPr>
        <p:spPr>
          <a:xfrm>
            <a:off x="4920750" y="2895640"/>
            <a:ext cx="1321118" cy="46420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Oficial Administrativo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7" name="Rectángulo 11"/>
          <p:cNvSpPr/>
          <p:nvPr/>
        </p:nvSpPr>
        <p:spPr>
          <a:xfrm>
            <a:off x="2753369" y="2891400"/>
            <a:ext cx="1500505" cy="4556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Asistente</a:t>
            </a:r>
          </a:p>
        </p:txBody>
      </p:sp>
      <p:cxnSp>
        <p:nvCxnSpPr>
          <p:cNvPr id="68" name="67 Conector recto"/>
          <p:cNvCxnSpPr/>
          <p:nvPr/>
        </p:nvCxnSpPr>
        <p:spPr>
          <a:xfrm>
            <a:off x="4253874" y="3119206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ángulo 11">
            <a:hlinkClick r:id="rId3" action="ppaction://hlinksldjump"/>
          </p:cNvPr>
          <p:cNvSpPr/>
          <p:nvPr/>
        </p:nvSpPr>
        <p:spPr>
          <a:xfrm>
            <a:off x="6168609" y="4459935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Coordinador (a) </a:t>
            </a:r>
            <a:r>
              <a:rPr lang="es-ES" sz="1100" dirty="0" smtClean="0">
                <a:solidFill>
                  <a:schemeClr val="tx1"/>
                </a:solidFill>
              </a:rPr>
              <a:t>de Logística</a:t>
            </a:r>
          </a:p>
        </p:txBody>
      </p:sp>
      <p:sp>
        <p:nvSpPr>
          <p:cNvPr id="70" name="Rectángulo 11"/>
          <p:cNvSpPr/>
          <p:nvPr/>
        </p:nvSpPr>
        <p:spPr>
          <a:xfrm>
            <a:off x="2753368" y="3464575"/>
            <a:ext cx="1500505" cy="5359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</a:t>
            </a:r>
          </a:p>
        </p:txBody>
      </p:sp>
      <p:cxnSp>
        <p:nvCxnSpPr>
          <p:cNvPr id="71" name="70 Conector recto"/>
          <p:cNvCxnSpPr/>
          <p:nvPr/>
        </p:nvCxnSpPr>
        <p:spPr>
          <a:xfrm>
            <a:off x="4253873" y="3727218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67 Conector recto"/>
          <p:cNvCxnSpPr/>
          <p:nvPr/>
        </p:nvCxnSpPr>
        <p:spPr>
          <a:xfrm>
            <a:off x="4588962" y="3119206"/>
            <a:ext cx="33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6936341" y="300092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6789449" y="5942048"/>
            <a:ext cx="2199993" cy="614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394" y="340927"/>
            <a:ext cx="1920101" cy="6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2"/>
          <p:cNvCxnSpPr/>
          <p:nvPr/>
        </p:nvCxnSpPr>
        <p:spPr>
          <a:xfrm>
            <a:off x="4331165" y="2949470"/>
            <a:ext cx="1178199" cy="7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79173" y="300092"/>
            <a:ext cx="631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kern="1400" spc="-150" dirty="0" smtClean="0">
                <a:solidFill>
                  <a:srgbClr val="939598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Coordinación General de Eventos</a:t>
            </a:r>
            <a:endParaRPr lang="es-ES" dirty="0">
              <a:solidFill>
                <a:srgbClr val="939598"/>
              </a:solidFill>
            </a:endParaRPr>
          </a:p>
        </p:txBody>
      </p:sp>
      <p:cxnSp>
        <p:nvCxnSpPr>
          <p:cNvPr id="25" name="Conector recto 2"/>
          <p:cNvCxnSpPr/>
          <p:nvPr/>
        </p:nvCxnSpPr>
        <p:spPr>
          <a:xfrm>
            <a:off x="1944977" y="3458201"/>
            <a:ext cx="5184365" cy="7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ángulo 11"/>
          <p:cNvSpPr/>
          <p:nvPr/>
        </p:nvSpPr>
        <p:spPr>
          <a:xfrm>
            <a:off x="976172" y="3713595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 Administrativo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27" name="Conector recto 65"/>
          <p:cNvCxnSpPr/>
          <p:nvPr/>
        </p:nvCxnSpPr>
        <p:spPr>
          <a:xfrm>
            <a:off x="1944977" y="3458201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ángulo 11"/>
          <p:cNvSpPr/>
          <p:nvPr/>
        </p:nvSpPr>
        <p:spPr>
          <a:xfrm>
            <a:off x="3294063" y="1217551"/>
            <a:ext cx="2555875" cy="6111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200" dirty="0">
                <a:solidFill>
                  <a:schemeClr val="tx1"/>
                </a:solidFill>
              </a:rPr>
              <a:t>Coordinador (a) </a:t>
            </a:r>
            <a:r>
              <a:rPr lang="es-ES" sz="1200" dirty="0" smtClean="0">
                <a:solidFill>
                  <a:schemeClr val="tx1"/>
                </a:solidFill>
              </a:rPr>
              <a:t>General de Eventos</a:t>
            </a:r>
          </a:p>
        </p:txBody>
      </p:sp>
      <p:cxnSp>
        <p:nvCxnSpPr>
          <p:cNvPr id="29" name="Conector recto 65"/>
          <p:cNvCxnSpPr/>
          <p:nvPr/>
        </p:nvCxnSpPr>
        <p:spPr>
          <a:xfrm flipH="1">
            <a:off x="4553943" y="1828684"/>
            <a:ext cx="6507" cy="67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65"/>
          <p:cNvCxnSpPr/>
          <p:nvPr/>
        </p:nvCxnSpPr>
        <p:spPr>
          <a:xfrm>
            <a:off x="7121965" y="3457114"/>
            <a:ext cx="0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2"/>
          <p:cNvCxnSpPr/>
          <p:nvPr/>
        </p:nvCxnSpPr>
        <p:spPr>
          <a:xfrm flipV="1">
            <a:off x="4557150" y="2198687"/>
            <a:ext cx="3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ángulo 11"/>
          <p:cNvSpPr/>
          <p:nvPr/>
        </p:nvSpPr>
        <p:spPr>
          <a:xfrm>
            <a:off x="6140097" y="3704887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</a:t>
            </a:r>
          </a:p>
        </p:txBody>
      </p:sp>
      <p:sp>
        <p:nvSpPr>
          <p:cNvPr id="36" name="Rectángulo 11"/>
          <p:cNvSpPr/>
          <p:nvPr/>
        </p:nvSpPr>
        <p:spPr>
          <a:xfrm>
            <a:off x="4920265" y="1976047"/>
            <a:ext cx="2087117" cy="4556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 de Eventos Especiales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37" name="Rectángulo 11"/>
          <p:cNvSpPr/>
          <p:nvPr/>
        </p:nvSpPr>
        <p:spPr>
          <a:xfrm>
            <a:off x="3578581" y="3696177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 </a:t>
            </a:r>
            <a:r>
              <a:rPr lang="es-ES" sz="1100" dirty="0">
                <a:solidFill>
                  <a:schemeClr val="tx1"/>
                </a:solidFill>
              </a:rPr>
              <a:t>Eventos </a:t>
            </a:r>
            <a:r>
              <a:rPr lang="es-ES" sz="1100" dirty="0" smtClean="0">
                <a:solidFill>
                  <a:schemeClr val="tx1"/>
                </a:solidFill>
              </a:rPr>
              <a:t>Especiales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38" name="Rectángulo 11"/>
          <p:cNvSpPr/>
          <p:nvPr/>
        </p:nvSpPr>
        <p:spPr>
          <a:xfrm>
            <a:off x="369191" y="4648766"/>
            <a:ext cx="1500505" cy="4556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Encargado (a) </a:t>
            </a:r>
            <a:r>
              <a:rPr lang="es-ES" sz="1100" dirty="0" smtClean="0">
                <a:solidFill>
                  <a:schemeClr val="tx1"/>
                </a:solidFill>
              </a:rPr>
              <a:t>de Tarimas</a:t>
            </a:r>
          </a:p>
        </p:txBody>
      </p:sp>
      <p:sp>
        <p:nvSpPr>
          <p:cNvPr id="39" name="Rectángulo 11"/>
          <p:cNvSpPr/>
          <p:nvPr/>
        </p:nvSpPr>
        <p:spPr>
          <a:xfrm>
            <a:off x="2019984" y="4640057"/>
            <a:ext cx="1500505" cy="4556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Encargado (a) </a:t>
            </a:r>
            <a:r>
              <a:rPr lang="es-ES" sz="1100" dirty="0" smtClean="0">
                <a:solidFill>
                  <a:schemeClr val="tx1"/>
                </a:solidFill>
              </a:rPr>
              <a:t>de Tarimas</a:t>
            </a:r>
          </a:p>
        </p:txBody>
      </p:sp>
      <p:sp>
        <p:nvSpPr>
          <p:cNvPr id="40" name="Rectángulo 11"/>
          <p:cNvSpPr/>
          <p:nvPr/>
        </p:nvSpPr>
        <p:spPr>
          <a:xfrm>
            <a:off x="395316" y="5306657"/>
            <a:ext cx="1500506" cy="7660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 Eventos Especiales </a:t>
            </a:r>
          </a:p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</a:t>
            </a:r>
          </a:p>
        </p:txBody>
      </p:sp>
      <p:sp>
        <p:nvSpPr>
          <p:cNvPr id="41" name="Rectángulo 11"/>
          <p:cNvSpPr/>
          <p:nvPr/>
        </p:nvSpPr>
        <p:spPr>
          <a:xfrm>
            <a:off x="2006920" y="5309016"/>
            <a:ext cx="1500506" cy="7637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 de Eventos Especiales </a:t>
            </a:r>
          </a:p>
          <a:p>
            <a:pPr algn="ctr">
              <a:spcBef>
                <a:spcPct val="0"/>
              </a:spcBef>
            </a:pPr>
            <a:r>
              <a:rPr lang="es-ES" sz="1100" dirty="0" smtClean="0">
                <a:solidFill>
                  <a:schemeClr val="tx1"/>
                </a:solidFill>
              </a:rPr>
              <a:t>Auxiliares</a:t>
            </a:r>
            <a:br>
              <a:rPr lang="es-ES" sz="1100" dirty="0" smtClean="0">
                <a:solidFill>
                  <a:schemeClr val="tx1"/>
                </a:solidFill>
              </a:rPr>
            </a:br>
            <a:r>
              <a:rPr lang="es-ES" sz="1100" dirty="0" smtClean="0">
                <a:solidFill>
                  <a:schemeClr val="tx1"/>
                </a:solidFill>
              </a:rPr>
              <a:t>Encargado de Sección</a:t>
            </a:r>
          </a:p>
        </p:txBody>
      </p:sp>
      <p:cxnSp>
        <p:nvCxnSpPr>
          <p:cNvPr id="42" name="Conector recto 65"/>
          <p:cNvCxnSpPr/>
          <p:nvPr/>
        </p:nvCxnSpPr>
        <p:spPr>
          <a:xfrm>
            <a:off x="1944977" y="427792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1110734" y="4460242"/>
            <a:ext cx="16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65"/>
          <p:cNvCxnSpPr/>
          <p:nvPr/>
        </p:nvCxnSpPr>
        <p:spPr>
          <a:xfrm>
            <a:off x="1119443" y="4468766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65"/>
          <p:cNvCxnSpPr/>
          <p:nvPr/>
        </p:nvCxnSpPr>
        <p:spPr>
          <a:xfrm>
            <a:off x="2757173" y="445134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65"/>
          <p:cNvCxnSpPr/>
          <p:nvPr/>
        </p:nvCxnSpPr>
        <p:spPr>
          <a:xfrm flipH="1">
            <a:off x="1130070" y="5118441"/>
            <a:ext cx="1" cy="184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65"/>
          <p:cNvCxnSpPr/>
          <p:nvPr/>
        </p:nvCxnSpPr>
        <p:spPr>
          <a:xfrm>
            <a:off x="2752036" y="5099455"/>
            <a:ext cx="0" cy="207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ángulo 11"/>
          <p:cNvSpPr/>
          <p:nvPr/>
        </p:nvSpPr>
        <p:spPr>
          <a:xfrm>
            <a:off x="4838993" y="2670325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Jefe (a) </a:t>
            </a:r>
            <a:r>
              <a:rPr lang="es-ES" sz="1100" dirty="0" smtClean="0">
                <a:solidFill>
                  <a:schemeClr val="tx1"/>
                </a:solidFill>
              </a:rPr>
              <a:t>de Montaje</a:t>
            </a:r>
          </a:p>
        </p:txBody>
      </p:sp>
      <p:cxnSp>
        <p:nvCxnSpPr>
          <p:cNvPr id="46" name="Conector recto 2"/>
          <p:cNvCxnSpPr/>
          <p:nvPr/>
        </p:nvCxnSpPr>
        <p:spPr>
          <a:xfrm>
            <a:off x="3375744" y="2498190"/>
            <a:ext cx="1178199" cy="7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65"/>
          <p:cNvCxnSpPr>
            <a:endCxn id="35" idx="2"/>
          </p:cNvCxnSpPr>
          <p:nvPr/>
        </p:nvCxnSpPr>
        <p:spPr>
          <a:xfrm flipH="1">
            <a:off x="3367036" y="2490325"/>
            <a:ext cx="8709" cy="7484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ángulo 11"/>
          <p:cNvSpPr/>
          <p:nvPr/>
        </p:nvSpPr>
        <p:spPr>
          <a:xfrm>
            <a:off x="2385167" y="2683124"/>
            <a:ext cx="1963737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sz="1100" dirty="0">
                <a:solidFill>
                  <a:schemeClr val="tx1"/>
                </a:solidFill>
              </a:rPr>
              <a:t>Coordinador (a</a:t>
            </a:r>
            <a:r>
              <a:rPr lang="es-ES" sz="1100" dirty="0" smtClean="0">
                <a:solidFill>
                  <a:schemeClr val="tx1"/>
                </a:solidFill>
              </a:rPr>
              <a:t>) de Eventos</a:t>
            </a:r>
          </a:p>
        </p:txBody>
      </p:sp>
      <p:cxnSp>
        <p:nvCxnSpPr>
          <p:cNvPr id="55" name="Conector recto 65"/>
          <p:cNvCxnSpPr/>
          <p:nvPr/>
        </p:nvCxnSpPr>
        <p:spPr>
          <a:xfrm>
            <a:off x="4579322" y="3478363"/>
            <a:ext cx="0" cy="229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65"/>
          <p:cNvCxnSpPr/>
          <p:nvPr/>
        </p:nvCxnSpPr>
        <p:spPr>
          <a:xfrm>
            <a:off x="5849938" y="3225950"/>
            <a:ext cx="0" cy="229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>
          <a:xfrm>
            <a:off x="6892018" y="324690"/>
            <a:ext cx="2109458" cy="1050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Rectángulo 49"/>
          <p:cNvSpPr/>
          <p:nvPr/>
        </p:nvSpPr>
        <p:spPr>
          <a:xfrm>
            <a:off x="6789449" y="5942048"/>
            <a:ext cx="2199993" cy="614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1" name="Imagen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018" y="300381"/>
            <a:ext cx="1920101" cy="6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392</Words>
  <Application>Microsoft Office PowerPoint</Application>
  <PresentationFormat>Presentación en pantalla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MS Gothic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Lilia Sofia Guerra Garza</cp:lastModifiedBy>
  <cp:revision>201</cp:revision>
  <cp:lastPrinted>2018-09-14T15:21:46Z</cp:lastPrinted>
  <dcterms:created xsi:type="dcterms:W3CDTF">2015-12-30T00:24:58Z</dcterms:created>
  <dcterms:modified xsi:type="dcterms:W3CDTF">2018-12-17T15:54:45Z</dcterms:modified>
</cp:coreProperties>
</file>